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9"/>
  </p:notesMasterIdLst>
  <p:handoutMasterIdLst>
    <p:handoutMasterId r:id="rId30"/>
  </p:handoutMasterIdLst>
  <p:sldIdLst>
    <p:sldId id="256" r:id="rId5"/>
    <p:sldId id="257" r:id="rId6"/>
    <p:sldId id="289" r:id="rId7"/>
    <p:sldId id="300" r:id="rId8"/>
    <p:sldId id="301" r:id="rId9"/>
    <p:sldId id="302" r:id="rId10"/>
    <p:sldId id="304" r:id="rId11"/>
    <p:sldId id="303" r:id="rId12"/>
    <p:sldId id="305" r:id="rId13"/>
    <p:sldId id="307" r:id="rId14"/>
    <p:sldId id="306" r:id="rId15"/>
    <p:sldId id="310" r:id="rId16"/>
    <p:sldId id="309" r:id="rId17"/>
    <p:sldId id="311" r:id="rId18"/>
    <p:sldId id="313" r:id="rId19"/>
    <p:sldId id="312" r:id="rId20"/>
    <p:sldId id="315" r:id="rId21"/>
    <p:sldId id="316" r:id="rId22"/>
    <p:sldId id="317" r:id="rId23"/>
    <p:sldId id="318" r:id="rId24"/>
    <p:sldId id="314" r:id="rId25"/>
    <p:sldId id="296" r:id="rId26"/>
    <p:sldId id="288" r:id="rId27"/>
    <p:sldId id="29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93A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41F6BD4-FBF5-4EF9-91EB-25B3315A0D22}" v="22" dt="2025-09-12T15:54:18.039"/>
  </p1510:revLst>
</p1510:revInfo>
</file>

<file path=ppt/tableStyles.xml><?xml version="1.0" encoding="utf-8"?>
<a:tblStyleLst xmlns:a="http://schemas.openxmlformats.org/drawingml/2006/main" def="{69012ECD-51FC-41F1-AA8D-1B2483CD663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81424" autoAdjust="0"/>
  </p:normalViewPr>
  <p:slideViewPr>
    <p:cSldViewPr snapToGrid="0">
      <p:cViewPr varScale="1">
        <p:scale>
          <a:sx n="90" d="100"/>
          <a:sy n="90" d="100"/>
        </p:scale>
        <p:origin x="748" y="64"/>
      </p:cViewPr>
      <p:guideLst/>
    </p:cSldViewPr>
  </p:slideViewPr>
  <p:outlineViewPr>
    <p:cViewPr>
      <p:scale>
        <a:sx n="33" d="100"/>
        <a:sy n="33" d="100"/>
      </p:scale>
      <p:origin x="0" y="-5760"/>
    </p:cViewPr>
  </p:outlineViewPr>
  <p:notesTextViewPr>
    <p:cViewPr>
      <p:scale>
        <a:sx n="1" d="1"/>
        <a:sy n="1" d="1"/>
      </p:scale>
      <p:origin x="0" y="0"/>
    </p:cViewPr>
  </p:notesTextViewPr>
  <p:sorterViewPr>
    <p:cViewPr varScale="1">
      <p:scale>
        <a:sx n="100" d="100"/>
        <a:sy n="100" d="100"/>
      </p:scale>
      <p:origin x="0" y="-7325"/>
    </p:cViewPr>
  </p:sorterViewPr>
  <p:notesViewPr>
    <p:cSldViewPr snapToGrid="0">
      <p:cViewPr varScale="1">
        <p:scale>
          <a:sx n="58" d="100"/>
          <a:sy n="58" d="100"/>
        </p:scale>
        <p:origin x="2371"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38"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35"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der Naseri" userId="03c59a6977b0c2b6" providerId="LiveId" clId="{A70D548D-89C4-4EA7-9CCA-778C3AC16565}"/>
    <pc:docChg chg="undo custSel addSld delSld modSld sldOrd">
      <pc:chgData name="Nader Naseri" userId="03c59a6977b0c2b6" providerId="LiveId" clId="{A70D548D-89C4-4EA7-9CCA-778C3AC16565}" dt="2025-09-12T15:55:29.006" v="377" actId="478"/>
      <pc:docMkLst>
        <pc:docMk/>
      </pc:docMkLst>
      <pc:sldChg chg="del">
        <pc:chgData name="Nader Naseri" userId="03c59a6977b0c2b6" providerId="LiveId" clId="{A70D548D-89C4-4EA7-9CCA-778C3AC16565}" dt="2025-09-09T14:11:08.985" v="0" actId="47"/>
        <pc:sldMkLst>
          <pc:docMk/>
          <pc:sldMk cId="3662677160" sldId="286"/>
        </pc:sldMkLst>
      </pc:sldChg>
      <pc:sldChg chg="ord">
        <pc:chgData name="Nader Naseri" userId="03c59a6977b0c2b6" providerId="LiveId" clId="{A70D548D-89C4-4EA7-9CCA-778C3AC16565}" dt="2025-09-12T15:19:24.976" v="27"/>
        <pc:sldMkLst>
          <pc:docMk/>
          <pc:sldMk cId="779750606" sldId="288"/>
        </pc:sldMkLst>
      </pc:sldChg>
      <pc:sldChg chg="del">
        <pc:chgData name="Nader Naseri" userId="03c59a6977b0c2b6" providerId="LiveId" clId="{A70D548D-89C4-4EA7-9CCA-778C3AC16565}" dt="2025-09-09T14:11:27.842" v="1" actId="47"/>
        <pc:sldMkLst>
          <pc:docMk/>
          <pc:sldMk cId="1265939620" sldId="290"/>
        </pc:sldMkLst>
      </pc:sldChg>
      <pc:sldChg chg="del">
        <pc:chgData name="Nader Naseri" userId="03c59a6977b0c2b6" providerId="LiveId" clId="{A70D548D-89C4-4EA7-9CCA-778C3AC16565}" dt="2025-09-09T14:11:27.842" v="1" actId="47"/>
        <pc:sldMkLst>
          <pc:docMk/>
          <pc:sldMk cId="2652102883" sldId="291"/>
        </pc:sldMkLst>
      </pc:sldChg>
      <pc:sldChg chg="del">
        <pc:chgData name="Nader Naseri" userId="03c59a6977b0c2b6" providerId="LiveId" clId="{A70D548D-89C4-4EA7-9CCA-778C3AC16565}" dt="2025-09-09T14:11:27.842" v="1" actId="47"/>
        <pc:sldMkLst>
          <pc:docMk/>
          <pc:sldMk cId="362649583" sldId="292"/>
        </pc:sldMkLst>
      </pc:sldChg>
      <pc:sldChg chg="del">
        <pc:chgData name="Nader Naseri" userId="03c59a6977b0c2b6" providerId="LiveId" clId="{A70D548D-89C4-4EA7-9CCA-778C3AC16565}" dt="2025-09-09T14:11:27.842" v="1" actId="47"/>
        <pc:sldMkLst>
          <pc:docMk/>
          <pc:sldMk cId="853261029" sldId="294"/>
        </pc:sldMkLst>
      </pc:sldChg>
      <pc:sldChg chg="del">
        <pc:chgData name="Nader Naseri" userId="03c59a6977b0c2b6" providerId="LiveId" clId="{A70D548D-89C4-4EA7-9CCA-778C3AC16565}" dt="2025-09-09T14:11:27.842" v="1" actId="47"/>
        <pc:sldMkLst>
          <pc:docMk/>
          <pc:sldMk cId="907915534" sldId="295"/>
        </pc:sldMkLst>
      </pc:sldChg>
      <pc:sldChg chg="modSp mod">
        <pc:chgData name="Nader Naseri" userId="03c59a6977b0c2b6" providerId="LiveId" clId="{A70D548D-89C4-4EA7-9CCA-778C3AC16565}" dt="2025-09-09T14:11:57.180" v="6"/>
        <pc:sldMkLst>
          <pc:docMk/>
          <pc:sldMk cId="1609673525" sldId="296"/>
        </pc:sldMkLst>
        <pc:spChg chg="mod">
          <ac:chgData name="Nader Naseri" userId="03c59a6977b0c2b6" providerId="LiveId" clId="{A70D548D-89C4-4EA7-9CCA-778C3AC16565}" dt="2025-09-09T14:11:57.180" v="6"/>
          <ac:spMkLst>
            <pc:docMk/>
            <pc:sldMk cId="1609673525" sldId="296"/>
            <ac:spMk id="5" creationId="{67BB04B7-47A4-741B-59E0-F0E6F2126E8F}"/>
          </ac:spMkLst>
        </pc:spChg>
      </pc:sldChg>
      <pc:sldChg chg="del">
        <pc:chgData name="Nader Naseri" userId="03c59a6977b0c2b6" providerId="LiveId" clId="{A70D548D-89C4-4EA7-9CCA-778C3AC16565}" dt="2025-09-09T14:11:27.842" v="1" actId="47"/>
        <pc:sldMkLst>
          <pc:docMk/>
          <pc:sldMk cId="4117153350" sldId="297"/>
        </pc:sldMkLst>
      </pc:sldChg>
      <pc:sldChg chg="del">
        <pc:chgData name="Nader Naseri" userId="03c59a6977b0c2b6" providerId="LiveId" clId="{A70D548D-89C4-4EA7-9CCA-778C3AC16565}" dt="2025-09-09T14:11:27.842" v="1" actId="47"/>
        <pc:sldMkLst>
          <pc:docMk/>
          <pc:sldMk cId="1678163377" sldId="298"/>
        </pc:sldMkLst>
      </pc:sldChg>
      <pc:sldChg chg="ord">
        <pc:chgData name="Nader Naseri" userId="03c59a6977b0c2b6" providerId="LiveId" clId="{A70D548D-89C4-4EA7-9CCA-778C3AC16565}" dt="2025-09-12T15:19:24.976" v="27"/>
        <pc:sldMkLst>
          <pc:docMk/>
          <pc:sldMk cId="1882981573" sldId="299"/>
        </pc:sldMkLst>
      </pc:sldChg>
      <pc:sldChg chg="modSp new del mod">
        <pc:chgData name="Nader Naseri" userId="03c59a6977b0c2b6" providerId="LiveId" clId="{A70D548D-89C4-4EA7-9CCA-778C3AC16565}" dt="2025-09-12T15:19:20.362" v="25" actId="47"/>
        <pc:sldMkLst>
          <pc:docMk/>
          <pc:sldMk cId="2545172278" sldId="300"/>
        </pc:sldMkLst>
        <pc:spChg chg="mod">
          <ac:chgData name="Nader Naseri" userId="03c59a6977b0c2b6" providerId="LiveId" clId="{A70D548D-89C4-4EA7-9CCA-778C3AC16565}" dt="2025-09-12T13:51:27.527" v="24" actId="313"/>
          <ac:spMkLst>
            <pc:docMk/>
            <pc:sldMk cId="2545172278" sldId="300"/>
            <ac:spMk id="2" creationId="{7A3C7083-6B85-1AAE-E7B9-D842C19050F1}"/>
          </ac:spMkLst>
        </pc:spChg>
      </pc:sldChg>
      <pc:sldChg chg="addSp delSp modSp new mod">
        <pc:chgData name="Nader Naseri" userId="03c59a6977b0c2b6" providerId="LiveId" clId="{A70D548D-89C4-4EA7-9CCA-778C3AC16565}" dt="2025-09-12T15:25:45.448" v="64" actId="14100"/>
        <pc:sldMkLst>
          <pc:docMk/>
          <pc:sldMk cId="3244392551" sldId="300"/>
        </pc:sldMkLst>
        <pc:spChg chg="mod">
          <ac:chgData name="Nader Naseri" userId="03c59a6977b0c2b6" providerId="LiveId" clId="{A70D548D-89C4-4EA7-9CCA-778C3AC16565}" dt="2025-09-12T15:23:35.081" v="39" actId="26606"/>
          <ac:spMkLst>
            <pc:docMk/>
            <pc:sldMk cId="3244392551" sldId="300"/>
            <ac:spMk id="2" creationId="{0A9B3725-49AB-4A60-782D-A3BDCF3D7CB1}"/>
          </ac:spMkLst>
        </pc:spChg>
        <pc:spChg chg="mod ord">
          <ac:chgData name="Nader Naseri" userId="03c59a6977b0c2b6" providerId="LiveId" clId="{A70D548D-89C4-4EA7-9CCA-778C3AC16565}" dt="2025-09-12T15:25:45.448" v="64" actId="14100"/>
          <ac:spMkLst>
            <pc:docMk/>
            <pc:sldMk cId="3244392551" sldId="300"/>
            <ac:spMk id="3" creationId="{58352CE1-770A-3F52-AD48-A3C168632FB8}"/>
          </ac:spMkLst>
        </pc:spChg>
        <pc:spChg chg="del">
          <ac:chgData name="Nader Naseri" userId="03c59a6977b0c2b6" providerId="LiveId" clId="{A70D548D-89C4-4EA7-9CCA-778C3AC16565}" dt="2025-09-12T15:23:17.100" v="34"/>
          <ac:spMkLst>
            <pc:docMk/>
            <pc:sldMk cId="3244392551" sldId="300"/>
            <ac:spMk id="4" creationId="{28A2E986-19C6-12B2-364D-304611F1777A}"/>
          </ac:spMkLst>
        </pc:spChg>
        <pc:spChg chg="add del">
          <ac:chgData name="Nader Naseri" userId="03c59a6977b0c2b6" providerId="LiveId" clId="{A70D548D-89C4-4EA7-9CCA-778C3AC16565}" dt="2025-09-12T15:19:51.200" v="32" actId="22"/>
          <ac:spMkLst>
            <pc:docMk/>
            <pc:sldMk cId="3244392551" sldId="300"/>
            <ac:spMk id="6" creationId="{BB80D962-17E9-D061-B4CA-F624C06FD954}"/>
          </ac:spMkLst>
        </pc:spChg>
        <pc:spChg chg="add mod">
          <ac:chgData name="Nader Naseri" userId="03c59a6977b0c2b6" providerId="LiveId" clId="{A70D548D-89C4-4EA7-9CCA-778C3AC16565}" dt="2025-09-12T15:24:44.331" v="54" actId="17032"/>
          <ac:spMkLst>
            <pc:docMk/>
            <pc:sldMk cId="3244392551" sldId="300"/>
            <ac:spMk id="9" creationId="{532E0063-99AC-5937-9075-310C4B56B030}"/>
          </ac:spMkLst>
        </pc:spChg>
        <pc:spChg chg="add mod">
          <ac:chgData name="Nader Naseri" userId="03c59a6977b0c2b6" providerId="LiveId" clId="{A70D548D-89C4-4EA7-9CCA-778C3AC16565}" dt="2025-09-12T15:24:49.215" v="56" actId="1076"/>
          <ac:spMkLst>
            <pc:docMk/>
            <pc:sldMk cId="3244392551" sldId="300"/>
            <ac:spMk id="10" creationId="{36051786-EBFA-AD7A-E019-E3A2235FC369}"/>
          </ac:spMkLst>
        </pc:spChg>
        <pc:picChg chg="add mod">
          <ac:chgData name="Nader Naseri" userId="03c59a6977b0c2b6" providerId="LiveId" clId="{A70D548D-89C4-4EA7-9CCA-778C3AC16565}" dt="2025-09-12T15:24:03.135" v="50" actId="1076"/>
          <ac:picMkLst>
            <pc:docMk/>
            <pc:sldMk cId="3244392551" sldId="300"/>
            <ac:picMk id="8" creationId="{D3437173-A97A-3AB6-5477-05EB1F3DD27C}"/>
          </ac:picMkLst>
        </pc:picChg>
      </pc:sldChg>
      <pc:sldChg chg="addSp delSp modSp new mod">
        <pc:chgData name="Nader Naseri" userId="03c59a6977b0c2b6" providerId="LiveId" clId="{A70D548D-89C4-4EA7-9CCA-778C3AC16565}" dt="2025-09-12T15:28:28.093" v="190" actId="1076"/>
        <pc:sldMkLst>
          <pc:docMk/>
          <pc:sldMk cId="1958347716" sldId="301"/>
        </pc:sldMkLst>
        <pc:spChg chg="mod">
          <ac:chgData name="Nader Naseri" userId="03c59a6977b0c2b6" providerId="LiveId" clId="{A70D548D-89C4-4EA7-9CCA-778C3AC16565}" dt="2025-09-12T15:28:24.791" v="188" actId="26606"/>
          <ac:spMkLst>
            <pc:docMk/>
            <pc:sldMk cId="1958347716" sldId="301"/>
            <ac:spMk id="2" creationId="{1F7BCB46-D768-AC91-7B4F-9E68B156E4D6}"/>
          </ac:spMkLst>
        </pc:spChg>
        <pc:spChg chg="mod ord">
          <ac:chgData name="Nader Naseri" userId="03c59a6977b0c2b6" providerId="LiveId" clId="{A70D548D-89C4-4EA7-9CCA-778C3AC16565}" dt="2025-09-12T15:28:24.791" v="188" actId="26606"/>
          <ac:spMkLst>
            <pc:docMk/>
            <pc:sldMk cId="1958347716" sldId="301"/>
            <ac:spMk id="3" creationId="{453B16F2-8FD2-ACFA-0B08-C465EC3A44DE}"/>
          </ac:spMkLst>
        </pc:spChg>
        <pc:spChg chg="del">
          <ac:chgData name="Nader Naseri" userId="03c59a6977b0c2b6" providerId="LiveId" clId="{A70D548D-89C4-4EA7-9CCA-778C3AC16565}" dt="2025-09-12T15:28:09.472" v="184" actId="22"/>
          <ac:spMkLst>
            <pc:docMk/>
            <pc:sldMk cId="1958347716" sldId="301"/>
            <ac:spMk id="4" creationId="{6B475B7D-21FD-A111-5B0F-CE50AFC14AB0}"/>
          </ac:spMkLst>
        </pc:spChg>
        <pc:picChg chg="add mod ord">
          <ac:chgData name="Nader Naseri" userId="03c59a6977b0c2b6" providerId="LiveId" clId="{A70D548D-89C4-4EA7-9CCA-778C3AC16565}" dt="2025-09-12T15:28:28.093" v="190" actId="1076"/>
          <ac:picMkLst>
            <pc:docMk/>
            <pc:sldMk cId="1958347716" sldId="301"/>
            <ac:picMk id="6" creationId="{6FC0D42D-8DB3-9375-6C09-A2D617EF17D9}"/>
          </ac:picMkLst>
        </pc:picChg>
      </pc:sldChg>
      <pc:sldChg chg="addSp delSp modSp new mod setBg modClrScheme chgLayout">
        <pc:chgData name="Nader Naseri" userId="03c59a6977b0c2b6" providerId="LiveId" clId="{A70D548D-89C4-4EA7-9CCA-778C3AC16565}" dt="2025-09-12T15:31:45.765" v="239" actId="1076"/>
        <pc:sldMkLst>
          <pc:docMk/>
          <pc:sldMk cId="1625908596" sldId="302"/>
        </pc:sldMkLst>
        <pc:spChg chg="del mod ord">
          <ac:chgData name="Nader Naseri" userId="03c59a6977b0c2b6" providerId="LiveId" clId="{A70D548D-89C4-4EA7-9CCA-778C3AC16565}" dt="2025-09-12T15:29:42.841" v="198" actId="700"/>
          <ac:spMkLst>
            <pc:docMk/>
            <pc:sldMk cId="1625908596" sldId="302"/>
            <ac:spMk id="2" creationId="{743E2FB3-2473-F4A9-44E5-F694D23A03F8}"/>
          </ac:spMkLst>
        </pc:spChg>
        <pc:spChg chg="del mod ord">
          <ac:chgData name="Nader Naseri" userId="03c59a6977b0c2b6" providerId="LiveId" clId="{A70D548D-89C4-4EA7-9CCA-778C3AC16565}" dt="2025-09-12T15:29:42.841" v="198" actId="700"/>
          <ac:spMkLst>
            <pc:docMk/>
            <pc:sldMk cId="1625908596" sldId="302"/>
            <ac:spMk id="3" creationId="{7B0DD88D-DAB6-5571-123D-223DA662A546}"/>
          </ac:spMkLst>
        </pc:spChg>
        <pc:spChg chg="del">
          <ac:chgData name="Nader Naseri" userId="03c59a6977b0c2b6" providerId="LiveId" clId="{A70D548D-89C4-4EA7-9CCA-778C3AC16565}" dt="2025-09-12T15:29:42.841" v="198" actId="700"/>
          <ac:spMkLst>
            <pc:docMk/>
            <pc:sldMk cId="1625908596" sldId="302"/>
            <ac:spMk id="4" creationId="{93456608-3EED-5AC0-C565-9B7AF5EC7666}"/>
          </ac:spMkLst>
        </pc:spChg>
        <pc:spChg chg="add del mod ord">
          <ac:chgData name="Nader Naseri" userId="03c59a6977b0c2b6" providerId="LiveId" clId="{A70D548D-89C4-4EA7-9CCA-778C3AC16565}" dt="2025-09-12T15:30:31.910" v="222" actId="14100"/>
          <ac:spMkLst>
            <pc:docMk/>
            <pc:sldMk cId="1625908596" sldId="302"/>
            <ac:spMk id="7" creationId="{EA58F737-456D-70BB-F83C-15AEA54D5E94}"/>
          </ac:spMkLst>
        </pc:spChg>
        <pc:spChg chg="add del mod ord">
          <ac:chgData name="Nader Naseri" userId="03c59a6977b0c2b6" providerId="LiveId" clId="{A70D548D-89C4-4EA7-9CCA-778C3AC16565}" dt="2025-09-12T15:29:50.247" v="201" actId="478"/>
          <ac:spMkLst>
            <pc:docMk/>
            <pc:sldMk cId="1625908596" sldId="302"/>
            <ac:spMk id="8" creationId="{F926DC2A-290C-07DB-143E-E2009B253F0F}"/>
          </ac:spMkLst>
        </pc:spChg>
        <pc:picChg chg="add mod">
          <ac:chgData name="Nader Naseri" userId="03c59a6977b0c2b6" providerId="LiveId" clId="{A70D548D-89C4-4EA7-9CCA-778C3AC16565}" dt="2025-09-12T15:31:45.765" v="239" actId="1076"/>
          <ac:picMkLst>
            <pc:docMk/>
            <pc:sldMk cId="1625908596" sldId="302"/>
            <ac:picMk id="6" creationId="{71ACA716-35BD-98D6-3DE2-26D71B102C78}"/>
          </ac:picMkLst>
        </pc:picChg>
        <pc:picChg chg="add del">
          <ac:chgData name="Nader Naseri" userId="03c59a6977b0c2b6" providerId="LiveId" clId="{A70D548D-89C4-4EA7-9CCA-778C3AC16565}" dt="2025-09-12T15:30:46.799" v="224" actId="22"/>
          <ac:picMkLst>
            <pc:docMk/>
            <pc:sldMk cId="1625908596" sldId="302"/>
            <ac:picMk id="10" creationId="{2A010615-0C01-5031-38CE-8A46CB8A14C0}"/>
          </ac:picMkLst>
        </pc:picChg>
      </pc:sldChg>
      <pc:sldChg chg="delSp modSp new mod">
        <pc:chgData name="Nader Naseri" userId="03c59a6977b0c2b6" providerId="LiveId" clId="{A70D548D-89C4-4EA7-9CCA-778C3AC16565}" dt="2025-09-12T15:36:42.619" v="255" actId="12"/>
        <pc:sldMkLst>
          <pc:docMk/>
          <pc:sldMk cId="1753795887" sldId="303"/>
        </pc:sldMkLst>
        <pc:spChg chg="mod">
          <ac:chgData name="Nader Naseri" userId="03c59a6977b0c2b6" providerId="LiveId" clId="{A70D548D-89C4-4EA7-9CCA-778C3AC16565}" dt="2025-09-12T15:32:51.726" v="245" actId="14100"/>
          <ac:spMkLst>
            <pc:docMk/>
            <pc:sldMk cId="1753795887" sldId="303"/>
            <ac:spMk id="2" creationId="{EB534BF8-0171-0579-8823-AC14F2364150}"/>
          </ac:spMkLst>
        </pc:spChg>
        <pc:spChg chg="mod">
          <ac:chgData name="Nader Naseri" userId="03c59a6977b0c2b6" providerId="LiveId" clId="{A70D548D-89C4-4EA7-9CCA-778C3AC16565}" dt="2025-09-12T15:36:42.619" v="255" actId="12"/>
          <ac:spMkLst>
            <pc:docMk/>
            <pc:sldMk cId="1753795887" sldId="303"/>
            <ac:spMk id="3" creationId="{DC433833-AB44-5182-4B54-E732616469AA}"/>
          </ac:spMkLst>
        </pc:spChg>
        <pc:spChg chg="del">
          <ac:chgData name="Nader Naseri" userId="03c59a6977b0c2b6" providerId="LiveId" clId="{A70D548D-89C4-4EA7-9CCA-778C3AC16565}" dt="2025-09-12T15:33:06.200" v="250" actId="478"/>
          <ac:spMkLst>
            <pc:docMk/>
            <pc:sldMk cId="1753795887" sldId="303"/>
            <ac:spMk id="4" creationId="{130C7032-84A3-33E0-1D35-420E4D3911A2}"/>
          </ac:spMkLst>
        </pc:spChg>
      </pc:sldChg>
      <pc:sldChg chg="addSp delSp modSp add mod modClrScheme chgLayout">
        <pc:chgData name="Nader Naseri" userId="03c59a6977b0c2b6" providerId="LiveId" clId="{A70D548D-89C4-4EA7-9CCA-778C3AC16565}" dt="2025-09-12T15:31:55.182" v="241" actId="14100"/>
        <pc:sldMkLst>
          <pc:docMk/>
          <pc:sldMk cId="451833032" sldId="304"/>
        </pc:sldMkLst>
        <pc:spChg chg="mod">
          <ac:chgData name="Nader Naseri" userId="03c59a6977b0c2b6" providerId="LiveId" clId="{A70D548D-89C4-4EA7-9CCA-778C3AC16565}" dt="2025-09-12T15:31:28.963" v="235" actId="26606"/>
          <ac:spMkLst>
            <pc:docMk/>
            <pc:sldMk cId="451833032" sldId="304"/>
            <ac:spMk id="7" creationId="{A1E6E9AB-4436-4561-6C44-50F3D240339E}"/>
          </ac:spMkLst>
        </pc:spChg>
        <pc:picChg chg="add mod">
          <ac:chgData name="Nader Naseri" userId="03c59a6977b0c2b6" providerId="LiveId" clId="{A70D548D-89C4-4EA7-9CCA-778C3AC16565}" dt="2025-09-12T15:31:55.182" v="241" actId="14100"/>
          <ac:picMkLst>
            <pc:docMk/>
            <pc:sldMk cId="451833032" sldId="304"/>
            <ac:picMk id="3" creationId="{D7710B4E-52CA-FEFB-367A-D58AB8078857}"/>
          </ac:picMkLst>
        </pc:picChg>
        <pc:picChg chg="del">
          <ac:chgData name="Nader Naseri" userId="03c59a6977b0c2b6" providerId="LiveId" clId="{A70D548D-89C4-4EA7-9CCA-778C3AC16565}" dt="2025-09-12T15:31:13.006" v="226" actId="478"/>
          <ac:picMkLst>
            <pc:docMk/>
            <pc:sldMk cId="451833032" sldId="304"/>
            <ac:picMk id="6" creationId="{A470F75F-3E82-ED3E-09E0-910DBC467649}"/>
          </ac:picMkLst>
        </pc:picChg>
      </pc:sldChg>
      <pc:sldChg chg="addSp delSp modSp add mod">
        <pc:chgData name="Nader Naseri" userId="03c59a6977b0c2b6" providerId="LiveId" clId="{A70D548D-89C4-4EA7-9CCA-778C3AC16565}" dt="2025-09-12T15:38:09.293" v="277" actId="1076"/>
        <pc:sldMkLst>
          <pc:docMk/>
          <pc:sldMk cId="2779508394" sldId="305"/>
        </pc:sldMkLst>
        <pc:spChg chg="mod">
          <ac:chgData name="Nader Naseri" userId="03c59a6977b0c2b6" providerId="LiveId" clId="{A70D548D-89C4-4EA7-9CCA-778C3AC16565}" dt="2025-09-12T15:37:40.773" v="269" actId="1076"/>
          <ac:spMkLst>
            <pc:docMk/>
            <pc:sldMk cId="2779508394" sldId="305"/>
            <ac:spMk id="3" creationId="{20188462-4EAF-6E5A-4488-8BD3D658050A}"/>
          </ac:spMkLst>
        </pc:spChg>
        <pc:spChg chg="add del">
          <ac:chgData name="Nader Naseri" userId="03c59a6977b0c2b6" providerId="LiveId" clId="{A70D548D-89C4-4EA7-9CCA-778C3AC16565}" dt="2025-09-12T15:37:20.912" v="263" actId="22"/>
          <ac:spMkLst>
            <pc:docMk/>
            <pc:sldMk cId="2779508394" sldId="305"/>
            <ac:spMk id="5" creationId="{338A4102-5BC5-048E-66AA-E0B32FA4F58A}"/>
          </ac:spMkLst>
        </pc:spChg>
        <pc:picChg chg="add mod">
          <ac:chgData name="Nader Naseri" userId="03c59a6977b0c2b6" providerId="LiveId" clId="{A70D548D-89C4-4EA7-9CCA-778C3AC16565}" dt="2025-09-12T15:38:09.293" v="277" actId="1076"/>
          <ac:picMkLst>
            <pc:docMk/>
            <pc:sldMk cId="2779508394" sldId="305"/>
            <ac:picMk id="7" creationId="{84458330-6B52-4A37-CCAB-FFB44A7ED8CD}"/>
          </ac:picMkLst>
        </pc:picChg>
      </pc:sldChg>
      <pc:sldChg chg="addSp modSp add mod">
        <pc:chgData name="Nader Naseri" userId="03c59a6977b0c2b6" providerId="LiveId" clId="{A70D548D-89C4-4EA7-9CCA-778C3AC16565}" dt="2025-09-12T15:44:36.181" v="297" actId="1076"/>
        <pc:sldMkLst>
          <pc:docMk/>
          <pc:sldMk cId="436248072" sldId="306"/>
        </pc:sldMkLst>
        <pc:spChg chg="mod">
          <ac:chgData name="Nader Naseri" userId="03c59a6977b0c2b6" providerId="LiveId" clId="{A70D548D-89C4-4EA7-9CCA-778C3AC16565}" dt="2025-09-12T15:44:35.190" v="296" actId="14100"/>
          <ac:spMkLst>
            <pc:docMk/>
            <pc:sldMk cId="436248072" sldId="306"/>
            <ac:spMk id="3" creationId="{25F77753-FED3-B419-B4C1-314DAE69458F}"/>
          </ac:spMkLst>
        </pc:spChg>
        <pc:picChg chg="add mod">
          <ac:chgData name="Nader Naseri" userId="03c59a6977b0c2b6" providerId="LiveId" clId="{A70D548D-89C4-4EA7-9CCA-778C3AC16565}" dt="2025-09-12T15:44:36.181" v="297" actId="1076"/>
          <ac:picMkLst>
            <pc:docMk/>
            <pc:sldMk cId="436248072" sldId="306"/>
            <ac:picMk id="5" creationId="{D0730479-6D1F-80B1-D450-06B1736EA3D9}"/>
          </ac:picMkLst>
        </pc:picChg>
      </pc:sldChg>
      <pc:sldChg chg="addSp delSp modSp add mod modClrScheme chgLayout">
        <pc:chgData name="Nader Naseri" userId="03c59a6977b0c2b6" providerId="LiveId" clId="{A70D548D-89C4-4EA7-9CCA-778C3AC16565}" dt="2025-09-12T15:39:14.178" v="284" actId="26606"/>
        <pc:sldMkLst>
          <pc:docMk/>
          <pc:sldMk cId="3881936979" sldId="307"/>
        </pc:sldMkLst>
        <pc:spChg chg="mod">
          <ac:chgData name="Nader Naseri" userId="03c59a6977b0c2b6" providerId="LiveId" clId="{A70D548D-89C4-4EA7-9CCA-778C3AC16565}" dt="2025-09-12T15:39:14.178" v="284" actId="26606"/>
          <ac:spMkLst>
            <pc:docMk/>
            <pc:sldMk cId="3881936979" sldId="307"/>
            <ac:spMk id="2" creationId="{0A2CF73E-4414-C149-82AF-FE88D0849D7F}"/>
          </ac:spMkLst>
        </pc:spChg>
        <pc:spChg chg="del">
          <ac:chgData name="Nader Naseri" userId="03c59a6977b0c2b6" providerId="LiveId" clId="{A70D548D-89C4-4EA7-9CCA-778C3AC16565}" dt="2025-09-12T15:39:00.839" v="278" actId="478"/>
          <ac:spMkLst>
            <pc:docMk/>
            <pc:sldMk cId="3881936979" sldId="307"/>
            <ac:spMk id="3" creationId="{AA411DD6-9B77-1E32-4274-38D11367F360}"/>
          </ac:spMkLst>
        </pc:spChg>
        <pc:spChg chg="add del mod">
          <ac:chgData name="Nader Naseri" userId="03c59a6977b0c2b6" providerId="LiveId" clId="{A70D548D-89C4-4EA7-9CCA-778C3AC16565}" dt="2025-09-12T15:39:03.628" v="279" actId="22"/>
          <ac:spMkLst>
            <pc:docMk/>
            <pc:sldMk cId="3881936979" sldId="307"/>
            <ac:spMk id="5" creationId="{5833639A-1F71-C832-DB31-0AA6610FDD4E}"/>
          </ac:spMkLst>
        </pc:spChg>
        <pc:picChg chg="add mod ord">
          <ac:chgData name="Nader Naseri" userId="03c59a6977b0c2b6" providerId="LiveId" clId="{A70D548D-89C4-4EA7-9CCA-778C3AC16565}" dt="2025-09-12T15:39:14.178" v="284" actId="26606"/>
          <ac:picMkLst>
            <pc:docMk/>
            <pc:sldMk cId="3881936979" sldId="307"/>
            <ac:picMk id="7" creationId="{5BD97071-0E03-472B-A56E-5F38F216F94E}"/>
          </ac:picMkLst>
        </pc:picChg>
      </pc:sldChg>
      <pc:sldChg chg="add del">
        <pc:chgData name="Nader Naseri" userId="03c59a6977b0c2b6" providerId="LiveId" clId="{A70D548D-89C4-4EA7-9CCA-778C3AC16565}" dt="2025-09-12T15:47:11.983" v="313" actId="47"/>
        <pc:sldMkLst>
          <pc:docMk/>
          <pc:sldMk cId="2705808885" sldId="308"/>
        </pc:sldMkLst>
      </pc:sldChg>
      <pc:sldChg chg="addSp modSp add mod">
        <pc:chgData name="Nader Naseri" userId="03c59a6977b0c2b6" providerId="LiveId" clId="{A70D548D-89C4-4EA7-9CCA-778C3AC16565}" dt="2025-09-12T15:47:06.941" v="312" actId="1076"/>
        <pc:sldMkLst>
          <pc:docMk/>
          <pc:sldMk cId="1865489881" sldId="309"/>
        </pc:sldMkLst>
        <pc:spChg chg="mod">
          <ac:chgData name="Nader Naseri" userId="03c59a6977b0c2b6" providerId="LiveId" clId="{A70D548D-89C4-4EA7-9CCA-778C3AC16565}" dt="2025-09-12T15:45:54.997" v="309" actId="1076"/>
          <ac:spMkLst>
            <pc:docMk/>
            <pc:sldMk cId="1865489881" sldId="309"/>
            <ac:spMk id="3" creationId="{C9C92E3B-8BAE-6E1E-92CF-C3CEDB3C17DC}"/>
          </ac:spMkLst>
        </pc:spChg>
        <pc:picChg chg="add mod">
          <ac:chgData name="Nader Naseri" userId="03c59a6977b0c2b6" providerId="LiveId" clId="{A70D548D-89C4-4EA7-9CCA-778C3AC16565}" dt="2025-09-12T15:47:06.941" v="312" actId="1076"/>
          <ac:picMkLst>
            <pc:docMk/>
            <pc:sldMk cId="1865489881" sldId="309"/>
            <ac:picMk id="5" creationId="{071B33CF-1A66-4158-B54A-84FDD8AC870E}"/>
          </ac:picMkLst>
        </pc:picChg>
      </pc:sldChg>
      <pc:sldChg chg="addSp delSp modSp add mod">
        <pc:chgData name="Nader Naseri" userId="03c59a6977b0c2b6" providerId="LiveId" clId="{A70D548D-89C4-4EA7-9CCA-778C3AC16565}" dt="2025-09-12T15:45:38.516" v="304" actId="1076"/>
        <pc:sldMkLst>
          <pc:docMk/>
          <pc:sldMk cId="30483896" sldId="310"/>
        </pc:sldMkLst>
        <pc:picChg chg="del">
          <ac:chgData name="Nader Naseri" userId="03c59a6977b0c2b6" providerId="LiveId" clId="{A70D548D-89C4-4EA7-9CCA-778C3AC16565}" dt="2025-09-12T15:45:27.573" v="299" actId="478"/>
          <ac:picMkLst>
            <pc:docMk/>
            <pc:sldMk cId="30483896" sldId="310"/>
            <ac:picMk id="5" creationId="{33097CA4-EE9C-AF1F-0B71-BF3A20D0E3F6}"/>
          </ac:picMkLst>
        </pc:picChg>
        <pc:picChg chg="add mod">
          <ac:chgData name="Nader Naseri" userId="03c59a6977b0c2b6" providerId="LiveId" clId="{A70D548D-89C4-4EA7-9CCA-778C3AC16565}" dt="2025-09-12T15:45:38.516" v="304" actId="1076"/>
          <ac:picMkLst>
            <pc:docMk/>
            <pc:sldMk cId="30483896" sldId="310"/>
            <ac:picMk id="6" creationId="{976F3E31-1DFD-550B-0C4E-5B529FE416CE}"/>
          </ac:picMkLst>
        </pc:picChg>
      </pc:sldChg>
      <pc:sldChg chg="modSp add mod modClrScheme chgLayout">
        <pc:chgData name="Nader Naseri" userId="03c59a6977b0c2b6" providerId="LiveId" clId="{A70D548D-89C4-4EA7-9CCA-778C3AC16565}" dt="2025-09-12T15:48:27.237" v="326" actId="26606"/>
        <pc:sldMkLst>
          <pc:docMk/>
          <pc:sldMk cId="808026080" sldId="311"/>
        </pc:sldMkLst>
        <pc:spChg chg="mod">
          <ac:chgData name="Nader Naseri" userId="03c59a6977b0c2b6" providerId="LiveId" clId="{A70D548D-89C4-4EA7-9CCA-778C3AC16565}" dt="2025-09-12T15:48:27.237" v="326" actId="26606"/>
          <ac:spMkLst>
            <pc:docMk/>
            <pc:sldMk cId="808026080" sldId="311"/>
            <ac:spMk id="2" creationId="{2D5D705F-09B6-4A53-F860-6CEC7E73282B}"/>
          </ac:spMkLst>
        </pc:spChg>
        <pc:spChg chg="mod">
          <ac:chgData name="Nader Naseri" userId="03c59a6977b0c2b6" providerId="LiveId" clId="{A70D548D-89C4-4EA7-9CCA-778C3AC16565}" dt="2025-09-12T15:48:27.237" v="326" actId="26606"/>
          <ac:spMkLst>
            <pc:docMk/>
            <pc:sldMk cId="808026080" sldId="311"/>
            <ac:spMk id="3" creationId="{F207A588-649A-1D88-B54E-51CAA2B4EF03}"/>
          </ac:spMkLst>
        </pc:spChg>
      </pc:sldChg>
      <pc:sldChg chg="modSp add mod">
        <pc:chgData name="Nader Naseri" userId="03c59a6977b0c2b6" providerId="LiveId" clId="{A70D548D-89C4-4EA7-9CCA-778C3AC16565}" dt="2025-09-12T15:49:07.524" v="337" actId="12"/>
        <pc:sldMkLst>
          <pc:docMk/>
          <pc:sldMk cId="871911006" sldId="312"/>
        </pc:sldMkLst>
        <pc:spChg chg="mod">
          <ac:chgData name="Nader Naseri" userId="03c59a6977b0c2b6" providerId="LiveId" clId="{A70D548D-89C4-4EA7-9CCA-778C3AC16565}" dt="2025-09-12T15:48:48.934" v="334" actId="14100"/>
          <ac:spMkLst>
            <pc:docMk/>
            <pc:sldMk cId="871911006" sldId="312"/>
            <ac:spMk id="2" creationId="{7AFF0BCC-270A-02A1-58E0-AF8BA6F31FA5}"/>
          </ac:spMkLst>
        </pc:spChg>
        <pc:spChg chg="mod">
          <ac:chgData name="Nader Naseri" userId="03c59a6977b0c2b6" providerId="LiveId" clId="{A70D548D-89C4-4EA7-9CCA-778C3AC16565}" dt="2025-09-12T15:49:07.524" v="337" actId="12"/>
          <ac:spMkLst>
            <pc:docMk/>
            <pc:sldMk cId="871911006" sldId="312"/>
            <ac:spMk id="3" creationId="{7CD409E2-5564-5BB9-5E93-1F2C0E5DCC95}"/>
          </ac:spMkLst>
        </pc:spChg>
      </pc:sldChg>
      <pc:sldChg chg="new del">
        <pc:chgData name="Nader Naseri" userId="03c59a6977b0c2b6" providerId="LiveId" clId="{A70D548D-89C4-4EA7-9CCA-778C3AC16565}" dt="2025-09-12T15:48:35.747" v="328" actId="47"/>
        <pc:sldMkLst>
          <pc:docMk/>
          <pc:sldMk cId="882901099" sldId="312"/>
        </pc:sldMkLst>
      </pc:sldChg>
      <pc:sldChg chg="addSp modSp add mod modClrScheme chgLayout">
        <pc:chgData name="Nader Naseri" userId="03c59a6977b0c2b6" providerId="LiveId" clId="{A70D548D-89C4-4EA7-9CCA-778C3AC16565}" dt="2025-09-12T15:50:40.250" v="342" actId="26606"/>
        <pc:sldMkLst>
          <pc:docMk/>
          <pc:sldMk cId="1350182688" sldId="313"/>
        </pc:sldMkLst>
        <pc:spChg chg="mod">
          <ac:chgData name="Nader Naseri" userId="03c59a6977b0c2b6" providerId="LiveId" clId="{A70D548D-89C4-4EA7-9CCA-778C3AC16565}" dt="2025-09-12T15:50:40.250" v="342" actId="26606"/>
          <ac:spMkLst>
            <pc:docMk/>
            <pc:sldMk cId="1350182688" sldId="313"/>
            <ac:spMk id="2" creationId="{BA478777-A687-8101-8805-5F6A856D90AB}"/>
          </ac:spMkLst>
        </pc:spChg>
        <pc:spChg chg="mod">
          <ac:chgData name="Nader Naseri" userId="03c59a6977b0c2b6" providerId="LiveId" clId="{A70D548D-89C4-4EA7-9CCA-778C3AC16565}" dt="2025-09-12T15:50:40.250" v="342" actId="26606"/>
          <ac:spMkLst>
            <pc:docMk/>
            <pc:sldMk cId="1350182688" sldId="313"/>
            <ac:spMk id="3" creationId="{F1FF99F0-0F30-2387-A6E3-E807632C369B}"/>
          </ac:spMkLst>
        </pc:spChg>
        <pc:picChg chg="add mod">
          <ac:chgData name="Nader Naseri" userId="03c59a6977b0c2b6" providerId="LiveId" clId="{A70D548D-89C4-4EA7-9CCA-778C3AC16565}" dt="2025-09-12T15:50:40.250" v="342" actId="26606"/>
          <ac:picMkLst>
            <pc:docMk/>
            <pc:sldMk cId="1350182688" sldId="313"/>
            <ac:picMk id="5" creationId="{20FF9585-DF34-D12D-8EB3-C2AD1FF904E1}"/>
          </ac:picMkLst>
        </pc:picChg>
      </pc:sldChg>
      <pc:sldChg chg="addSp delSp modSp new mod">
        <pc:chgData name="Nader Naseri" userId="03c59a6977b0c2b6" providerId="LiveId" clId="{A70D548D-89C4-4EA7-9CCA-778C3AC16565}" dt="2025-09-12T15:55:29.006" v="377" actId="478"/>
        <pc:sldMkLst>
          <pc:docMk/>
          <pc:sldMk cId="2667365050" sldId="314"/>
        </pc:sldMkLst>
        <pc:spChg chg="del">
          <ac:chgData name="Nader Naseri" userId="03c59a6977b0c2b6" providerId="LiveId" clId="{A70D548D-89C4-4EA7-9CCA-778C3AC16565}" dt="2025-09-12T15:55:29.006" v="377" actId="478"/>
          <ac:spMkLst>
            <pc:docMk/>
            <pc:sldMk cId="2667365050" sldId="314"/>
            <ac:spMk id="2" creationId="{542E4EA2-0BE0-C6B0-EE2D-114DD6E73A02}"/>
          </ac:spMkLst>
        </pc:spChg>
        <pc:picChg chg="add del">
          <ac:chgData name="Nader Naseri" userId="03c59a6977b0c2b6" providerId="LiveId" clId="{A70D548D-89C4-4EA7-9CCA-778C3AC16565}" dt="2025-09-12T15:55:17.670" v="373" actId="478"/>
          <ac:picMkLst>
            <pc:docMk/>
            <pc:sldMk cId="2667365050" sldId="314"/>
            <ac:picMk id="5" creationId="{5FE4E7B8-E520-4023-0432-EBD801A2067D}"/>
          </ac:picMkLst>
        </pc:picChg>
        <pc:picChg chg="add mod">
          <ac:chgData name="Nader Naseri" userId="03c59a6977b0c2b6" providerId="LiveId" clId="{A70D548D-89C4-4EA7-9CCA-778C3AC16565}" dt="2025-09-12T15:55:24.669" v="376" actId="1076"/>
          <ac:picMkLst>
            <pc:docMk/>
            <pc:sldMk cId="2667365050" sldId="314"/>
            <ac:picMk id="7" creationId="{F3C54467-9493-7B9E-1CC5-C5D07198C235}"/>
          </ac:picMkLst>
        </pc:picChg>
      </pc:sldChg>
      <pc:sldChg chg="addSp modSp add mod modClrScheme chgLayout">
        <pc:chgData name="Nader Naseri" userId="03c59a6977b0c2b6" providerId="LiveId" clId="{A70D548D-89C4-4EA7-9CCA-778C3AC16565}" dt="2025-09-12T15:51:50.273" v="348" actId="26606"/>
        <pc:sldMkLst>
          <pc:docMk/>
          <pc:sldMk cId="2990630922" sldId="315"/>
        </pc:sldMkLst>
        <pc:spChg chg="mod">
          <ac:chgData name="Nader Naseri" userId="03c59a6977b0c2b6" providerId="LiveId" clId="{A70D548D-89C4-4EA7-9CCA-778C3AC16565}" dt="2025-09-12T15:51:50.273" v="348" actId="26606"/>
          <ac:spMkLst>
            <pc:docMk/>
            <pc:sldMk cId="2990630922" sldId="315"/>
            <ac:spMk id="2" creationId="{9849221E-74EC-BBF1-6D23-A85033AA61DA}"/>
          </ac:spMkLst>
        </pc:spChg>
        <pc:spChg chg="mod ord">
          <ac:chgData name="Nader Naseri" userId="03c59a6977b0c2b6" providerId="LiveId" clId="{A70D548D-89C4-4EA7-9CCA-778C3AC16565}" dt="2025-09-12T15:51:50.273" v="348" actId="26606"/>
          <ac:spMkLst>
            <pc:docMk/>
            <pc:sldMk cId="2990630922" sldId="315"/>
            <ac:spMk id="3" creationId="{0DC0F21B-00EB-907B-ABFD-5D3F4F6917AC}"/>
          </ac:spMkLst>
        </pc:spChg>
        <pc:picChg chg="add mod">
          <ac:chgData name="Nader Naseri" userId="03c59a6977b0c2b6" providerId="LiveId" clId="{A70D548D-89C4-4EA7-9CCA-778C3AC16565}" dt="2025-09-12T15:51:50.273" v="348" actId="26606"/>
          <ac:picMkLst>
            <pc:docMk/>
            <pc:sldMk cId="2990630922" sldId="315"/>
            <ac:picMk id="5" creationId="{5A2E166F-7725-0F08-4A75-B98F64D91F36}"/>
          </ac:picMkLst>
        </pc:picChg>
      </pc:sldChg>
      <pc:sldChg chg="addSp modSp add mod ord modClrScheme chgLayout">
        <pc:chgData name="Nader Naseri" userId="03c59a6977b0c2b6" providerId="LiveId" clId="{A70D548D-89C4-4EA7-9CCA-778C3AC16565}" dt="2025-09-12T15:52:42.547" v="358" actId="26606"/>
        <pc:sldMkLst>
          <pc:docMk/>
          <pc:sldMk cId="3090876923" sldId="316"/>
        </pc:sldMkLst>
        <pc:spChg chg="mod">
          <ac:chgData name="Nader Naseri" userId="03c59a6977b0c2b6" providerId="LiveId" clId="{A70D548D-89C4-4EA7-9CCA-778C3AC16565}" dt="2025-09-12T15:52:42.547" v="358" actId="26606"/>
          <ac:spMkLst>
            <pc:docMk/>
            <pc:sldMk cId="3090876923" sldId="316"/>
            <ac:spMk id="2" creationId="{503B670C-497C-01C2-348B-0C4ACE89ABE4}"/>
          </ac:spMkLst>
        </pc:spChg>
        <pc:spChg chg="mod">
          <ac:chgData name="Nader Naseri" userId="03c59a6977b0c2b6" providerId="LiveId" clId="{A70D548D-89C4-4EA7-9CCA-778C3AC16565}" dt="2025-09-12T15:52:42.547" v="358" actId="26606"/>
          <ac:spMkLst>
            <pc:docMk/>
            <pc:sldMk cId="3090876923" sldId="316"/>
            <ac:spMk id="3" creationId="{BE3EDCA4-EBD2-6DEF-3422-2E4FEBC5890D}"/>
          </ac:spMkLst>
        </pc:spChg>
        <pc:picChg chg="add mod">
          <ac:chgData name="Nader Naseri" userId="03c59a6977b0c2b6" providerId="LiveId" clId="{A70D548D-89C4-4EA7-9CCA-778C3AC16565}" dt="2025-09-12T15:52:42.547" v="358" actId="26606"/>
          <ac:picMkLst>
            <pc:docMk/>
            <pc:sldMk cId="3090876923" sldId="316"/>
            <ac:picMk id="5" creationId="{13B980EA-9FF4-6CD7-CFE8-E574BB7EF5BB}"/>
          </ac:picMkLst>
        </pc:picChg>
      </pc:sldChg>
      <pc:sldChg chg="addSp delSp modSp add mod">
        <pc:chgData name="Nader Naseri" userId="03c59a6977b0c2b6" providerId="LiveId" clId="{A70D548D-89C4-4EA7-9CCA-778C3AC16565}" dt="2025-09-12T15:53:30.642" v="363"/>
        <pc:sldMkLst>
          <pc:docMk/>
          <pc:sldMk cId="840379585" sldId="317"/>
        </pc:sldMkLst>
        <pc:spChg chg="mod">
          <ac:chgData name="Nader Naseri" userId="03c59a6977b0c2b6" providerId="LiveId" clId="{A70D548D-89C4-4EA7-9CCA-778C3AC16565}" dt="2025-09-12T15:53:30.642" v="363"/>
          <ac:spMkLst>
            <pc:docMk/>
            <pc:sldMk cId="840379585" sldId="317"/>
            <ac:spMk id="3" creationId="{FBD5C4F8-C722-13E6-444C-2E94D5CD5D41}"/>
          </ac:spMkLst>
        </pc:spChg>
        <pc:picChg chg="del">
          <ac:chgData name="Nader Naseri" userId="03c59a6977b0c2b6" providerId="LiveId" clId="{A70D548D-89C4-4EA7-9CCA-778C3AC16565}" dt="2025-09-12T15:53:12.085" v="360" actId="478"/>
          <ac:picMkLst>
            <pc:docMk/>
            <pc:sldMk cId="840379585" sldId="317"/>
            <ac:picMk id="5" creationId="{5952E0B7-CCE2-BFF5-DB6E-CD631661FB21}"/>
          </ac:picMkLst>
        </pc:picChg>
        <pc:picChg chg="add mod">
          <ac:chgData name="Nader Naseri" userId="03c59a6977b0c2b6" providerId="LiveId" clId="{A70D548D-89C4-4EA7-9CCA-778C3AC16565}" dt="2025-09-12T15:53:15.153" v="362" actId="26606"/>
          <ac:picMkLst>
            <pc:docMk/>
            <pc:sldMk cId="840379585" sldId="317"/>
            <ac:picMk id="6" creationId="{DC1D8259-BB07-C357-115B-E85CA1DF5EAA}"/>
          </ac:picMkLst>
        </pc:picChg>
      </pc:sldChg>
      <pc:sldChg chg="modSp add mod ord">
        <pc:chgData name="Nader Naseri" userId="03c59a6977b0c2b6" providerId="LiveId" clId="{A70D548D-89C4-4EA7-9CCA-778C3AC16565}" dt="2025-09-12T15:54:25.700" v="371" actId="12"/>
        <pc:sldMkLst>
          <pc:docMk/>
          <pc:sldMk cId="1728279911" sldId="318"/>
        </pc:sldMkLst>
        <pc:spChg chg="mod">
          <ac:chgData name="Nader Naseri" userId="03c59a6977b0c2b6" providerId="LiveId" clId="{A70D548D-89C4-4EA7-9CCA-778C3AC16565}" dt="2025-09-12T15:54:11.069" v="369" actId="20577"/>
          <ac:spMkLst>
            <pc:docMk/>
            <pc:sldMk cId="1728279911" sldId="318"/>
            <ac:spMk id="2" creationId="{8692D452-2184-248A-0976-4BF8CF1BF266}"/>
          </ac:spMkLst>
        </pc:spChg>
        <pc:spChg chg="mod">
          <ac:chgData name="Nader Naseri" userId="03c59a6977b0c2b6" providerId="LiveId" clId="{A70D548D-89C4-4EA7-9CCA-778C3AC16565}" dt="2025-09-12T15:54:25.700" v="371" actId="12"/>
          <ac:spMkLst>
            <pc:docMk/>
            <pc:sldMk cId="1728279911" sldId="318"/>
            <ac:spMk id="3" creationId="{FE90B05A-EB92-2C20-E351-0DC41786C0D4}"/>
          </ac:spMkLst>
        </pc:spChg>
      </pc:sldChg>
      <pc:sldMasterChg chg="delSldLayout">
        <pc:chgData name="Nader Naseri" userId="03c59a6977b0c2b6" providerId="LiveId" clId="{A70D548D-89C4-4EA7-9CCA-778C3AC16565}" dt="2025-09-09T14:11:27.842" v="1" actId="47"/>
        <pc:sldMasterMkLst>
          <pc:docMk/>
          <pc:sldMasterMk cId="1788353970" sldId="2147483648"/>
        </pc:sldMasterMkLst>
        <pc:sldLayoutChg chg="del">
          <pc:chgData name="Nader Naseri" userId="03c59a6977b0c2b6" providerId="LiveId" clId="{A70D548D-89C4-4EA7-9CCA-778C3AC16565}" dt="2025-09-09T14:11:08.985" v="0" actId="47"/>
          <pc:sldLayoutMkLst>
            <pc:docMk/>
            <pc:sldMasterMk cId="1788353970" sldId="2147483648"/>
            <pc:sldLayoutMk cId="2491266794" sldId="2147483673"/>
          </pc:sldLayoutMkLst>
        </pc:sldLayoutChg>
        <pc:sldLayoutChg chg="del">
          <pc:chgData name="Nader Naseri" userId="03c59a6977b0c2b6" providerId="LiveId" clId="{A70D548D-89C4-4EA7-9CCA-778C3AC16565}" dt="2025-09-09T14:11:27.842" v="1" actId="47"/>
          <pc:sldLayoutMkLst>
            <pc:docMk/>
            <pc:sldMasterMk cId="1788353970" sldId="2147483648"/>
            <pc:sldLayoutMk cId="4193030505" sldId="2147483675"/>
          </pc:sldLayoutMkLst>
        </pc:sldLayoutChg>
        <pc:sldLayoutChg chg="del">
          <pc:chgData name="Nader Naseri" userId="03c59a6977b0c2b6" providerId="LiveId" clId="{A70D548D-89C4-4EA7-9CCA-778C3AC16565}" dt="2025-09-09T14:11:27.842" v="1" actId="47"/>
          <pc:sldLayoutMkLst>
            <pc:docMk/>
            <pc:sldMasterMk cId="1788353970" sldId="2147483648"/>
            <pc:sldLayoutMk cId="525656170" sldId="2147483676"/>
          </pc:sldLayoutMkLst>
        </pc:sldLayoutChg>
        <pc:sldLayoutChg chg="del">
          <pc:chgData name="Nader Naseri" userId="03c59a6977b0c2b6" providerId="LiveId" clId="{A70D548D-89C4-4EA7-9CCA-778C3AC16565}" dt="2025-09-09T14:11:27.842" v="1" actId="47"/>
          <pc:sldLayoutMkLst>
            <pc:docMk/>
            <pc:sldMasterMk cId="1788353970" sldId="2147483648"/>
            <pc:sldLayoutMk cId="1827098551" sldId="2147483677"/>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B8B65A-D69F-C26C-B67E-036EF77BF1F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52B9064-AE57-427F-E5AF-71DE7D52FE6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D8190EA-5EEC-4300-B6AE-D9734C6C648E}" type="datetimeFigureOut">
              <a:rPr lang="en-US" smtClean="0"/>
              <a:t>9/12/2025</a:t>
            </a:fld>
            <a:endParaRPr lang="en-US" dirty="0"/>
          </a:p>
        </p:txBody>
      </p:sp>
      <p:sp>
        <p:nvSpPr>
          <p:cNvPr id="4" name="Footer Placeholder 3">
            <a:extLst>
              <a:ext uri="{FF2B5EF4-FFF2-40B4-BE49-F238E27FC236}">
                <a16:creationId xmlns:a16="http://schemas.microsoft.com/office/drawing/2014/main" id="{8186157A-CEB9-B0FC-3A49-BE950AEAD6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0819CA0-A57D-42D7-A625-56C22D0FA7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AFF3A6F-DEFA-45E0-9496-BEE7C2C6F3D0}" type="slidenum">
              <a:rPr lang="en-US" smtClean="0"/>
              <a:t>‹#›</a:t>
            </a:fld>
            <a:endParaRPr lang="en-US" dirty="0"/>
          </a:p>
        </p:txBody>
      </p:sp>
    </p:spTree>
    <p:extLst>
      <p:ext uri="{BB962C8B-B14F-4D97-AF65-F5344CB8AC3E}">
        <p14:creationId xmlns:p14="http://schemas.microsoft.com/office/powerpoint/2010/main" val="140600222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87ADD9-2083-264C-A652-8D52D02F7E72}" type="datetimeFigureOut">
              <a:rPr lang="en-US" smtClean="0"/>
              <a:t>9/12/2025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7DC217-DF71-1A49-B3EA-559F1F43B0FF}" type="slidenum">
              <a:rPr lang="en-US" smtClean="0"/>
              <a:t>‹#›</a:t>
            </a:fld>
            <a:endParaRPr lang="en-US" dirty="0"/>
          </a:p>
        </p:txBody>
      </p:sp>
    </p:spTree>
    <p:extLst>
      <p:ext uri="{BB962C8B-B14F-4D97-AF65-F5344CB8AC3E}">
        <p14:creationId xmlns:p14="http://schemas.microsoft.com/office/powerpoint/2010/main" val="28464252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components101.com/tags/pnp-transistor"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components101.com/tags/npn-transistor"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1</a:t>
            </a:fld>
            <a:endParaRPr lang="en-US" dirty="0"/>
          </a:p>
        </p:txBody>
      </p:sp>
    </p:spTree>
    <p:extLst>
      <p:ext uri="{BB962C8B-B14F-4D97-AF65-F5344CB8AC3E}">
        <p14:creationId xmlns:p14="http://schemas.microsoft.com/office/powerpoint/2010/main" val="21693858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a:t>
            </a:fld>
            <a:endParaRPr lang="en-US" dirty="0"/>
          </a:p>
        </p:txBody>
      </p:sp>
    </p:spTree>
    <p:extLst>
      <p:ext uri="{BB962C8B-B14F-4D97-AF65-F5344CB8AC3E}">
        <p14:creationId xmlns:p14="http://schemas.microsoft.com/office/powerpoint/2010/main" val="2915247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3</a:t>
            </a:fld>
            <a:endParaRPr lang="en-US" dirty="0"/>
          </a:p>
        </p:txBody>
      </p:sp>
    </p:spTree>
    <p:extLst>
      <p:ext uri="{BB962C8B-B14F-4D97-AF65-F5344CB8AC3E}">
        <p14:creationId xmlns:p14="http://schemas.microsoft.com/office/powerpoint/2010/main" val="4194793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22</a:t>
            </a:fld>
            <a:endParaRPr lang="en-US" dirty="0"/>
          </a:p>
        </p:txBody>
      </p:sp>
    </p:spTree>
    <p:extLst>
      <p:ext uri="{BB962C8B-B14F-4D97-AF65-F5344CB8AC3E}">
        <p14:creationId xmlns:p14="http://schemas.microsoft.com/office/powerpoint/2010/main" val="3990086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BJT stands for Bipolar Junction Transistor, a semiconductor device that amplifies or switches electronic signals. It uses both electrons and "holes" as charge carriers and has three terminals: the base, collector, and emitter. A small current at the base controls a larger current flow between the collector and emitter, acting as a sort of current-controlled valve. BJTs can be NPN or PNP and are used in applications ranging from amplifiers to switches in various electronic circuits and harsh industrial environments</a:t>
            </a:r>
          </a:p>
        </p:txBody>
      </p:sp>
      <p:sp>
        <p:nvSpPr>
          <p:cNvPr id="4" name="Slide Number Placeholder 3"/>
          <p:cNvSpPr>
            <a:spLocks noGrp="1"/>
          </p:cNvSpPr>
          <p:nvPr>
            <p:ph type="sldNum" sz="quarter" idx="5"/>
          </p:nvPr>
        </p:nvSpPr>
        <p:spPr/>
        <p:txBody>
          <a:bodyPr/>
          <a:lstStyle/>
          <a:p>
            <a:fld id="{F97DC217-DF71-1A49-B3EA-559F1F43B0FF}" type="slidenum">
              <a:rPr lang="en-US" smtClean="0"/>
              <a:t>23</a:t>
            </a:fld>
            <a:endParaRPr lang="en-US" dirty="0"/>
          </a:p>
        </p:txBody>
      </p:sp>
    </p:spTree>
    <p:extLst>
      <p:ext uri="{BB962C8B-B14F-4D97-AF65-F5344CB8AC3E}">
        <p14:creationId xmlns:p14="http://schemas.microsoft.com/office/powerpoint/2010/main" val="3862743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a:t>
            </a:r>
            <a:r>
              <a:rPr lang="en-GB" b="1" dirty="0"/>
              <a:t>difference between the PNP and NPN transistors</a:t>
            </a:r>
            <a:r>
              <a:rPr lang="en-GB" dirty="0"/>
              <a:t> is that the arrow mark at the emitter end if you have noticed, the arrow in the </a:t>
            </a:r>
            <a:r>
              <a:rPr lang="en-GB" dirty="0">
                <a:hlinkClick r:id="rId3"/>
              </a:rPr>
              <a:t>PNP transistor</a:t>
            </a:r>
            <a:r>
              <a:rPr lang="en-GB" dirty="0"/>
              <a:t> is mentioned as moving from the emitter to the base whereas in the </a:t>
            </a:r>
            <a:r>
              <a:rPr lang="en-GB" dirty="0">
                <a:hlinkClick r:id="rId4"/>
              </a:rPr>
              <a:t>NPN transistor</a:t>
            </a:r>
            <a:r>
              <a:rPr lang="en-GB" dirty="0"/>
              <a:t> the arrow will be moving from the base to the emitter. The Direction of the arrow represents the direction of current flow in the transistor, in PNP the current will be flowing from emitter to base, similarly in the NPN transistor current will be flowing from the base to emitter. https://components101.com/articles/understanding-bjt-transistor-and-how-to-use-it-in-your-circuit-designs</a:t>
            </a:r>
            <a:endParaRPr lang="en-US" dirty="0"/>
          </a:p>
        </p:txBody>
      </p:sp>
      <p:sp>
        <p:nvSpPr>
          <p:cNvPr id="4" name="Slide Number Placeholder 3"/>
          <p:cNvSpPr>
            <a:spLocks noGrp="1"/>
          </p:cNvSpPr>
          <p:nvPr>
            <p:ph type="sldNum" sz="quarter" idx="5"/>
          </p:nvPr>
        </p:nvSpPr>
        <p:spPr/>
        <p:txBody>
          <a:bodyPr/>
          <a:lstStyle/>
          <a:p>
            <a:fld id="{F97DC217-DF71-1A49-B3EA-559F1F43B0FF}" type="slidenum">
              <a:rPr lang="en-US" smtClean="0"/>
              <a:t>24</a:t>
            </a:fld>
            <a:endParaRPr lang="en-US" dirty="0"/>
          </a:p>
        </p:txBody>
      </p:sp>
    </p:spTree>
    <p:extLst>
      <p:ext uri="{BB962C8B-B14F-4D97-AF65-F5344CB8AC3E}">
        <p14:creationId xmlns:p14="http://schemas.microsoft.com/office/powerpoint/2010/main" val="2520129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AC79249-FDC0-364D-A734-AE1DE1605D28}"/>
              </a:ext>
              <a:ext uri="{C183D7F6-B498-43B3-948B-1728B52AA6E4}">
                <adec:decorative xmlns:adec="http://schemas.microsoft.com/office/drawing/2017/decorative" val="1"/>
              </a:ext>
            </a:extLst>
          </p:cNvPr>
          <p:cNvSpPr/>
          <p:nvPr userDrawn="1"/>
        </p:nvSpPr>
        <p:spPr>
          <a:xfrm>
            <a:off x="0" y="4572000"/>
            <a:ext cx="1219200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a:extLst>
              <a:ext uri="{FF2B5EF4-FFF2-40B4-BE49-F238E27FC236}">
                <a16:creationId xmlns:a16="http://schemas.microsoft.com/office/drawing/2014/main" id="{13537B6D-42A5-F449-2691-321A167F7C08}"/>
              </a:ext>
              <a:ext uri="{C183D7F6-B498-43B3-948B-1728B52AA6E4}">
                <adec:decorative xmlns:adec="http://schemas.microsoft.com/office/drawing/2017/decorative" val="1"/>
              </a:ext>
            </a:extLst>
          </p:cNvPr>
          <p:cNvGrpSpPr/>
          <p:nvPr userDrawn="1"/>
        </p:nvGrpSpPr>
        <p:grpSpPr>
          <a:xfrm>
            <a:off x="0" y="-3419"/>
            <a:ext cx="12192000" cy="6861419"/>
            <a:chOff x="0" y="-3419"/>
            <a:chExt cx="12192000" cy="6861419"/>
          </a:xfrm>
        </p:grpSpPr>
        <p:sp>
          <p:nvSpPr>
            <p:cNvPr id="5" name="Oval 4">
              <a:extLst>
                <a:ext uri="{FF2B5EF4-FFF2-40B4-BE49-F238E27FC236}">
                  <a16:creationId xmlns:a16="http://schemas.microsoft.com/office/drawing/2014/main" id="{902465C8-266D-104C-9C49-323DF4A8277E}"/>
                </a:ext>
              </a:extLst>
            </p:cNvPr>
            <p:cNvSpPr/>
            <p:nvPr userDrawn="1"/>
          </p:nvSpPr>
          <p:spPr>
            <a:xfrm>
              <a:off x="583746" y="4960030"/>
              <a:ext cx="1551214" cy="1551214"/>
            </a:xfrm>
            <a:prstGeom prst="ellipse">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10">
              <a:extLst>
                <a:ext uri="{FF2B5EF4-FFF2-40B4-BE49-F238E27FC236}">
                  <a16:creationId xmlns:a16="http://schemas.microsoft.com/office/drawing/2014/main" id="{37979A1C-BF60-B345-A664-2E4F7A3461EB}"/>
                </a:ext>
              </a:extLst>
            </p:cNvPr>
            <p:cNvSpPr/>
            <p:nvPr userDrawn="1"/>
          </p:nvSpPr>
          <p:spPr>
            <a:xfrm>
              <a:off x="1" y="4571999"/>
              <a:ext cx="1118508" cy="1118508"/>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58080B3E-915C-2D4C-8608-596E1BFD6387}"/>
                </a:ext>
              </a:extLst>
            </p:cNvPr>
            <p:cNvSpPr/>
            <p:nvPr userDrawn="1"/>
          </p:nvSpPr>
          <p:spPr>
            <a:xfrm>
              <a:off x="1" y="5739492"/>
              <a:ext cx="1118508" cy="1118508"/>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419"/>
              <a:ext cx="3927573" cy="3165022"/>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9E240E8A-950E-7946-826C-415CB5DACA43}"/>
                </a:ext>
              </a:extLst>
            </p:cNvPr>
            <p:cNvSpPr/>
            <p:nvPr userDrawn="1"/>
          </p:nvSpPr>
          <p:spPr>
            <a:xfrm>
              <a:off x="11024507" y="4580708"/>
              <a:ext cx="1167493" cy="2277292"/>
            </a:xfrm>
            <a:custGeom>
              <a:avLst/>
              <a:gdLst>
                <a:gd name="connsiteX0" fmla="*/ 1167473 w 1167493"/>
                <a:gd name="connsiteY0" fmla="*/ 0 h 2272167"/>
                <a:gd name="connsiteX1" fmla="*/ 1167493 w 1167493"/>
                <a:gd name="connsiteY1" fmla="*/ 0 h 2272167"/>
                <a:gd name="connsiteX2" fmla="*/ 1167493 w 1167493"/>
                <a:gd name="connsiteY2" fmla="*/ 492960 h 2272167"/>
                <a:gd name="connsiteX3" fmla="*/ 1167493 w 1167493"/>
                <a:gd name="connsiteY3" fmla="*/ 720385 h 2272167"/>
                <a:gd name="connsiteX4" fmla="*/ 1167493 w 1167493"/>
                <a:gd name="connsiteY4" fmla="*/ 2272167 h 2272167"/>
                <a:gd name="connsiteX5" fmla="*/ 0 w 1167493"/>
                <a:gd name="connsiteY5" fmla="*/ 2272167 h 2272167"/>
                <a:gd name="connsiteX6" fmla="*/ 0 w 1167493"/>
                <a:gd name="connsiteY6" fmla="*/ 1898074 h 2272167"/>
                <a:gd name="connsiteX7" fmla="*/ 0 w 1167493"/>
                <a:gd name="connsiteY7" fmla="*/ 1271597 h 2272167"/>
                <a:gd name="connsiteX8" fmla="*/ 0 w 1167493"/>
                <a:gd name="connsiteY8" fmla="*/ 1177688 h 2272167"/>
                <a:gd name="connsiteX9" fmla="*/ 1048124 w 1167493"/>
                <a:gd name="connsiteY9" fmla="*/ 6080 h 2272167"/>
                <a:gd name="connsiteX10" fmla="*/ 1167473 w 1167493"/>
                <a:gd name="connsiteY10" fmla="*/ 0 h 2272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67493" h="2272167">
                  <a:moveTo>
                    <a:pt x="1167473" y="0"/>
                  </a:moveTo>
                  <a:lnTo>
                    <a:pt x="1167493" y="0"/>
                  </a:lnTo>
                  <a:lnTo>
                    <a:pt x="1167493" y="492960"/>
                  </a:lnTo>
                  <a:lnTo>
                    <a:pt x="1167493" y="720385"/>
                  </a:lnTo>
                  <a:lnTo>
                    <a:pt x="1167493" y="2272167"/>
                  </a:lnTo>
                  <a:lnTo>
                    <a:pt x="0" y="2272167"/>
                  </a:lnTo>
                  <a:lnTo>
                    <a:pt x="0" y="1898074"/>
                  </a:lnTo>
                  <a:lnTo>
                    <a:pt x="0" y="1271597"/>
                  </a:lnTo>
                  <a:lnTo>
                    <a:pt x="0" y="1177688"/>
                  </a:lnTo>
                  <a:cubicBezTo>
                    <a:pt x="0" y="567919"/>
                    <a:pt x="459408" y="66389"/>
                    <a:pt x="1048124" y="6080"/>
                  </a:cubicBezTo>
                  <a:lnTo>
                    <a:pt x="1167473"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3" y="232913"/>
            <a:ext cx="7096933" cy="3830130"/>
          </a:xfrm>
        </p:spPr>
        <p:txBody>
          <a:bodyPr anchor="b">
            <a:noAutofit/>
          </a:bodyPr>
          <a:lstStyle>
            <a:lvl1pPr algn="l">
              <a:defRPr sz="6000" b="1">
                <a:latin typeface="+mj-lt"/>
              </a:defRPr>
            </a:lvl1pPr>
          </a:lstStyle>
          <a:p>
            <a:r>
              <a:rPr lang="en-US" dirty="0"/>
              <a:t>Click to add title</a:t>
            </a:r>
          </a:p>
        </p:txBody>
      </p:sp>
    </p:spTree>
    <p:extLst>
      <p:ext uri="{BB962C8B-B14F-4D97-AF65-F5344CB8AC3E}">
        <p14:creationId xmlns:p14="http://schemas.microsoft.com/office/powerpoint/2010/main" val="2916498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58864" y="102021"/>
            <a:ext cx="9779183" cy="174441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58865" y="2017467"/>
            <a:ext cx="9779182" cy="3366815"/>
          </a:xfrm>
        </p:spPr>
        <p:txBody>
          <a:bodyPr>
            <a:norm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itle and Left Image">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AC10D125-AB73-D276-4947-94204736A30D}"/>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 uri="{C183D7F6-B498-43B3-948B-1728B52AA6E4}">
                  <adec:decorative xmlns:adec="http://schemas.microsoft.com/office/drawing/2017/decorative" val="1"/>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 uri="{C183D7F6-B498-43B3-948B-1728B52AA6E4}">
                  <adec:decorative xmlns:adec="http://schemas.microsoft.com/office/drawing/2017/decorative" val="1"/>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6" name="Freeform 5">
              <a:extLst>
                <a:ext uri="{FF2B5EF4-FFF2-40B4-BE49-F238E27FC236}">
                  <a16:creationId xmlns:a16="http://schemas.microsoft.com/office/drawing/2014/main" id="{D11C9832-A021-954E-A34F-2988D1189AE9}"/>
                </a:ext>
                <a:ext uri="{C183D7F6-B498-43B3-948B-1728B52AA6E4}">
                  <adec:decorative xmlns:adec="http://schemas.microsoft.com/office/drawing/2017/decorative" val="1"/>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 uri="{C183D7F6-B498-43B3-948B-1728B52AA6E4}">
                  <adec:decorative xmlns:adec="http://schemas.microsoft.com/office/drawing/2017/decorative" val="1"/>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5943600" y="457200"/>
            <a:ext cx="5120640" cy="3200400"/>
          </a:xfrm>
        </p:spPr>
        <p:txBody>
          <a:bodyPr anchor="b" anchorCtr="0">
            <a:noAutofit/>
          </a:bodyPr>
          <a:lstStyle>
            <a:lvl1pPr>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8763DBBF-E63D-81E5-E7CE-32F6F2C2F935}"/>
              </a:ext>
            </a:extLst>
          </p:cNvPr>
          <p:cNvSpPr>
            <a:spLocks noGrp="1"/>
          </p:cNvSpPr>
          <p:nvPr>
            <p:ph type="subTitle" idx="1" hasCustomPrompt="1"/>
          </p:nvPr>
        </p:nvSpPr>
        <p:spPr>
          <a:xfrm>
            <a:off x="5943598" y="3657600"/>
            <a:ext cx="5120640" cy="1828800"/>
          </a:xfrm>
        </p:spPr>
        <p:txBody>
          <a:bodyPr anchor="t" anchorCtr="0">
            <a:noAutofit/>
          </a:bodyPr>
          <a:lstStyle>
            <a:lvl1pPr marL="0" indent="0" algn="l">
              <a:buNone/>
              <a:defRPr sz="32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Picture Placeholder 14">
            <a:extLst>
              <a:ext uri="{FF2B5EF4-FFF2-40B4-BE49-F238E27FC236}">
                <a16:creationId xmlns:a16="http://schemas.microsoft.com/office/drawing/2014/main" id="{64033732-ADA1-C540-7276-3FF5CDEF2C5E}"/>
              </a:ext>
            </a:extLst>
          </p:cNvPr>
          <p:cNvSpPr>
            <a:spLocks noGrp="1"/>
          </p:cNvSpPr>
          <p:nvPr>
            <p:ph type="pic" sz="quarter" idx="10"/>
          </p:nvPr>
        </p:nvSpPr>
        <p:spPr>
          <a:xfrm>
            <a:off x="904238" y="1157224"/>
            <a:ext cx="4500562" cy="4521200"/>
          </a:xfrm>
          <a:prstGeom prst="ellipse">
            <a:avLst/>
          </a:prstGeom>
          <a:solidFill>
            <a:schemeClr val="accent2"/>
          </a:solidFill>
        </p:spPr>
        <p:txBody>
          <a:bodyPr/>
          <a:lstStyle>
            <a:lvl1pPr marL="0" indent="0" algn="ctr">
              <a:buNone/>
              <a:defRPr sz="2000"/>
            </a:lvl1pPr>
          </a:lstStyle>
          <a:p>
            <a:r>
              <a:rPr lang="en-US"/>
              <a:t>Click icon to add picture</a:t>
            </a:r>
            <a:endParaRPr lang="en-US" dirty="0"/>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823856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2">
    <p:bg>
      <p:bgPr>
        <a:solidFill>
          <a:schemeClr val="accent2"/>
        </a:solidFill>
        <a:effectLst/>
      </p:bgPr>
    </p:bg>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CCEDB282-8288-C81F-52B5-048A3E80C931}"/>
              </a:ext>
              <a:ext uri="{C183D7F6-B498-43B3-948B-1728B52AA6E4}">
                <adec:decorative xmlns:adec="http://schemas.microsoft.com/office/drawing/2017/decorative" val="1"/>
              </a:ext>
            </a:extLst>
          </p:cNvPr>
          <p:cNvGrpSpPr/>
          <p:nvPr userDrawn="1"/>
        </p:nvGrpSpPr>
        <p:grpSpPr>
          <a:xfrm>
            <a:off x="0" y="-1"/>
            <a:ext cx="12208822" cy="6858003"/>
            <a:chOff x="0" y="-1"/>
            <a:chExt cx="12208822" cy="6858003"/>
          </a:xfrm>
        </p:grpSpPr>
        <p:sp>
          <p:nvSpPr>
            <p:cNvPr id="7" name="Rectangle 6">
              <a:extLst>
                <a:ext uri="{FF2B5EF4-FFF2-40B4-BE49-F238E27FC236}">
                  <a16:creationId xmlns:a16="http://schemas.microsoft.com/office/drawing/2014/main" id="{2A62587F-7496-384A-AF40-18FC8CF0709D}"/>
                </a:ext>
              </a:extLst>
            </p:cNvPr>
            <p:cNvSpPr/>
            <p:nvPr userDrawn="1"/>
          </p:nvSpPr>
          <p:spPr>
            <a:xfrm>
              <a:off x="0" y="2286002"/>
              <a:ext cx="12208822" cy="4572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11">
              <a:extLst>
                <a:ext uri="{FF2B5EF4-FFF2-40B4-BE49-F238E27FC236}">
                  <a16:creationId xmlns:a16="http://schemas.microsoft.com/office/drawing/2014/main" id="{84DB028B-A475-224B-B675-A15A56CAD0BF}"/>
                </a:ext>
              </a:extLst>
            </p:cNvPr>
            <p:cNvSpPr/>
            <p:nvPr userDrawn="1"/>
          </p:nvSpPr>
          <p:spPr>
            <a:xfrm flipH="1">
              <a:off x="8597718"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61C34955-105B-4D4D-B51D-754C5D38A85D}"/>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2734DEB1-EC02-2E42-9292-4ADD115060A5}"/>
                </a:ext>
              </a:extLst>
            </p:cNvPr>
            <p:cNvSpPr/>
            <p:nvPr userDrawn="1"/>
          </p:nvSpPr>
          <p:spPr>
            <a:xfrm rot="5400000" flipH="1" flipV="1">
              <a:off x="10344100" y="438098"/>
              <a:ext cx="2285999" cy="1409801"/>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3" name="Title 1">
            <a:extLst>
              <a:ext uri="{FF2B5EF4-FFF2-40B4-BE49-F238E27FC236}">
                <a16:creationId xmlns:a16="http://schemas.microsoft.com/office/drawing/2014/main" id="{5E932F0D-7FC3-634B-932C-3625C16C8DE2}"/>
              </a:ext>
            </a:extLst>
          </p:cNvPr>
          <p:cNvSpPr>
            <a:spLocks noGrp="1"/>
          </p:cNvSpPr>
          <p:nvPr>
            <p:ph type="title" hasCustomPrompt="1"/>
          </p:nvPr>
        </p:nvSpPr>
        <p:spPr>
          <a:xfrm>
            <a:off x="1167492" y="45085"/>
            <a:ext cx="9779183" cy="1600835"/>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CA1EED44-783E-8705-4119-D7E9F7D4F2B4}"/>
              </a:ext>
            </a:extLst>
          </p:cNvPr>
          <p:cNvSpPr>
            <a:spLocks noGrp="1"/>
          </p:cNvSpPr>
          <p:nvPr>
            <p:ph idx="14" hasCustomPrompt="1"/>
          </p:nvPr>
        </p:nvSpPr>
        <p:spPr>
          <a:xfrm>
            <a:off x="1166087" y="2652713"/>
            <a:ext cx="9780587" cy="3436936"/>
          </a:xfrm>
        </p:spPr>
        <p:txBody>
          <a:bodyPr>
            <a:normAutofit/>
          </a:bodyPr>
          <a:lstStyle>
            <a:lvl1pPr marL="342900" indent="-283464">
              <a:spcBef>
                <a:spcPts val="1000"/>
              </a:spcBef>
              <a:buFont typeface="Arial" panose="020B0604020202020204" pitchFamily="34" charset="0"/>
              <a:buChar char="•"/>
              <a:defRPr sz="2000">
                <a:solidFill>
                  <a:schemeClr val="bg1"/>
                </a:solidFill>
                <a:latin typeface="+mn-lt"/>
              </a:defRPr>
            </a:lvl1pPr>
            <a:lvl2pPr marL="566928" indent="-283464">
              <a:spcBef>
                <a:spcPts val="1000"/>
              </a:spcBef>
              <a:buFont typeface="Arial" panose="020B0604020202020204" pitchFamily="34" charset="0"/>
              <a:buChar char="•"/>
              <a:defRPr sz="2000">
                <a:solidFill>
                  <a:schemeClr val="bg1"/>
                </a:solidFill>
                <a:latin typeface="+mn-lt"/>
              </a:defRPr>
            </a:lvl2pPr>
            <a:lvl3pPr marL="850392" indent="-283464">
              <a:spcBef>
                <a:spcPts val="1000"/>
              </a:spcBef>
              <a:buFont typeface="Arial" panose="020B0604020202020204" pitchFamily="34" charset="0"/>
              <a:buChar char="•"/>
              <a:defRPr sz="2000">
                <a:solidFill>
                  <a:schemeClr val="bg1"/>
                </a:solidFill>
                <a:latin typeface="+mn-lt"/>
              </a:defRPr>
            </a:lvl3pPr>
            <a:lvl4pPr marL="1097280" indent="-283464">
              <a:spcBef>
                <a:spcPts val="1000"/>
              </a:spcBef>
              <a:buFont typeface="Arial" panose="020B0604020202020204" pitchFamily="34" charset="0"/>
              <a:buChar char="•"/>
              <a:defRPr sz="2000">
                <a:solidFill>
                  <a:schemeClr val="bg1"/>
                </a:solidFill>
                <a:latin typeface="+mn-lt"/>
              </a:defRPr>
            </a:lvl4pPr>
            <a:lvl5pPr marL="1371600"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E95D4F5-F69B-42F6-8A9D-330F696E144B}"/>
              </a:ext>
            </a:extLst>
          </p:cNvPr>
          <p:cNvSpPr>
            <a:spLocks noGrp="1"/>
          </p:cNvSpPr>
          <p:nvPr>
            <p:ph type="dt" sz="half" idx="10"/>
          </p:nvPr>
        </p:nvSpPr>
        <p:spPr/>
        <p:txBody>
          <a:bodyPr>
            <a:noAutofit/>
          </a:bodyPr>
          <a:lstStyle>
            <a:lvl1pPr>
              <a:defRPr>
                <a:solidFill>
                  <a:schemeClr val="accent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FA79A23A-2238-4904-8692-9F2DAE8B8FC9}"/>
              </a:ext>
            </a:extLst>
          </p:cNvPr>
          <p:cNvSpPr>
            <a:spLocks noGrp="1"/>
          </p:cNvSpPr>
          <p:nvPr>
            <p:ph type="ftr" sz="quarter" idx="11"/>
          </p:nvPr>
        </p:nvSpPr>
        <p:spPr/>
        <p:txBody>
          <a:bodyPr>
            <a:noAutofit/>
          </a:bodyPr>
          <a:lstStyle>
            <a:lvl1pPr>
              <a:defRPr>
                <a:solidFill>
                  <a:schemeClr val="accent2"/>
                </a:solidFill>
                <a:latin typeface="+mn-lt"/>
              </a:defRPr>
            </a:lvl1pPr>
          </a:lstStyle>
          <a:p>
            <a:endParaRPr lang="en-US" dirty="0"/>
          </a:p>
        </p:txBody>
      </p:sp>
      <p:sp>
        <p:nvSpPr>
          <p:cNvPr id="6" name="Slide Number Placeholder 5">
            <a:extLst>
              <a:ext uri="{FF2B5EF4-FFF2-40B4-BE49-F238E27FC236}">
                <a16:creationId xmlns:a16="http://schemas.microsoft.com/office/drawing/2014/main" id="{DB69FC35-DDC8-45FB-8ACB-21C15F57C1F1}"/>
              </a:ext>
            </a:extLst>
          </p:cNvPr>
          <p:cNvSpPr>
            <a:spLocks noGrp="1"/>
          </p:cNvSpPr>
          <p:nvPr>
            <p:ph type="sldNum" sz="quarter" idx="12"/>
          </p:nvPr>
        </p:nvSpPr>
        <p:spPr>
          <a:xfrm>
            <a:off x="10206318" y="6356350"/>
            <a:ext cx="1604682" cy="365125"/>
          </a:xfrm>
        </p:spPr>
        <p:txBody>
          <a:bodyPr>
            <a:noAutofit/>
          </a:bodyPr>
          <a:lstStyle>
            <a:lvl1pPr>
              <a:defRPr>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8831769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titl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95FBCE6F-2AA9-31FE-8148-33B480735599}"/>
              </a:ext>
              <a:ext uri="{C183D7F6-B498-43B3-948B-1728B52AA6E4}">
                <adec:decorative xmlns:adec="http://schemas.microsoft.com/office/drawing/2017/decorative" val="1"/>
              </a:ext>
            </a:extLst>
          </p:cNvPr>
          <p:cNvGrpSpPr/>
          <p:nvPr userDrawn="1"/>
        </p:nvGrpSpPr>
        <p:grpSpPr>
          <a:xfrm>
            <a:off x="0" y="0"/>
            <a:ext cx="12192000" cy="6858000"/>
            <a:chOff x="0" y="0"/>
            <a:chExt cx="12192000" cy="6858000"/>
          </a:xfrm>
        </p:grpSpPr>
        <p:sp>
          <p:nvSpPr>
            <p:cNvPr id="23" name="Freeform 22">
              <a:extLst>
                <a:ext uri="{FF2B5EF4-FFF2-40B4-BE49-F238E27FC236}">
                  <a16:creationId xmlns:a16="http://schemas.microsoft.com/office/drawing/2014/main" id="{067EACEC-C2DD-EA42-8504-176673AD1F20}"/>
                </a:ext>
              </a:extLst>
            </p:cNvPr>
            <p:cNvSpPr/>
            <p:nvPr userDrawn="1"/>
          </p:nvSpPr>
          <p:spPr>
            <a:xfrm>
              <a:off x="0" y="0"/>
              <a:ext cx="8025490" cy="6858000"/>
            </a:xfrm>
            <a:custGeom>
              <a:avLst/>
              <a:gdLst>
                <a:gd name="connsiteX0" fmla="*/ 0 w 8025490"/>
                <a:gd name="connsiteY0" fmla="*/ 0 h 6858000"/>
                <a:gd name="connsiteX1" fmla="*/ 4596490 w 8025490"/>
                <a:gd name="connsiteY1" fmla="*/ 0 h 6858000"/>
                <a:gd name="connsiteX2" fmla="*/ 8025490 w 8025490"/>
                <a:gd name="connsiteY2" fmla="*/ 3429000 h 6858000"/>
                <a:gd name="connsiteX3" fmla="*/ 4596490 w 8025490"/>
                <a:gd name="connsiteY3" fmla="*/ 6858000 h 6858000"/>
                <a:gd name="connsiteX4" fmla="*/ 0 w 8025490"/>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25490" h="6858000">
                  <a:moveTo>
                    <a:pt x="0" y="0"/>
                  </a:moveTo>
                  <a:lnTo>
                    <a:pt x="4596490" y="0"/>
                  </a:lnTo>
                  <a:cubicBezTo>
                    <a:pt x="6490274" y="0"/>
                    <a:pt x="8025490" y="1535216"/>
                    <a:pt x="8025490" y="3429000"/>
                  </a:cubicBezTo>
                  <a:cubicBezTo>
                    <a:pt x="8025490" y="5322784"/>
                    <a:pt x="6490274" y="6858000"/>
                    <a:pt x="4596490" y="6858000"/>
                  </a:cubicBez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6" name="Group 5">
              <a:extLst>
                <a:ext uri="{FF2B5EF4-FFF2-40B4-BE49-F238E27FC236}">
                  <a16:creationId xmlns:a16="http://schemas.microsoft.com/office/drawing/2014/main" id="{89843C7E-5704-7A46-8974-F3BFA42E7310}"/>
                </a:ext>
              </a:extLst>
            </p:cNvPr>
            <p:cNvGrpSpPr/>
            <p:nvPr userDrawn="1"/>
          </p:nvGrpSpPr>
          <p:grpSpPr>
            <a:xfrm rot="16200000">
              <a:off x="8286528" y="2207195"/>
              <a:ext cx="3032351" cy="2443610"/>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17" name="Freeform 16">
              <a:extLst>
                <a:ext uri="{FF2B5EF4-FFF2-40B4-BE49-F238E27FC236}">
                  <a16:creationId xmlns:a16="http://schemas.microsoft.com/office/drawing/2014/main" id="{0B179973-08D2-EF40-B516-35E75E906394}"/>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17">
              <a:extLst>
                <a:ext uri="{FF2B5EF4-FFF2-40B4-BE49-F238E27FC236}">
                  <a16:creationId xmlns:a16="http://schemas.microsoft.com/office/drawing/2014/main" id="{6C811FF3-E48A-194D-8022-65F8C3A17449}"/>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177553"/>
            <a:ext cx="6245912" cy="3269447"/>
          </a:xfrm>
        </p:spPr>
        <p:txBody>
          <a:bodyPr bIns="0" anchor="b">
            <a:noAutofit/>
          </a:bodyPr>
          <a:lstStyle>
            <a:lvl1pPr algn="l">
              <a:defRPr sz="6000" b="1">
                <a:solidFill>
                  <a:schemeClr val="bg1"/>
                </a:solidFill>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4" y="3492896"/>
            <a:ext cx="6245912" cy="912850"/>
          </a:xfrm>
        </p:spPr>
        <p:txBody>
          <a:bodyPr anchor="ctr" anchorCtr="0">
            <a:noAutofit/>
          </a:bodyPr>
          <a:lstStyle>
            <a:lvl1pPr marL="0" indent="0" algn="l">
              <a:buNone/>
              <a:defRPr sz="320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986529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2 Column Content">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14DB56B5-5DD7-95E3-52B2-EDC4B3F13058}"/>
              </a:ext>
              <a:ext uri="{C183D7F6-B498-43B3-948B-1728B52AA6E4}">
                <adec:decorative xmlns:adec="http://schemas.microsoft.com/office/drawing/2017/decorative" val="1"/>
              </a:ext>
            </a:extLst>
          </p:cNvPr>
          <p:cNvGrpSpPr/>
          <p:nvPr userDrawn="1"/>
        </p:nvGrpSpPr>
        <p:grpSpPr>
          <a:xfrm>
            <a:off x="1" y="0"/>
            <a:ext cx="12191999" cy="6858000"/>
            <a:chOff x="1" y="0"/>
            <a:chExt cx="12191999" cy="6858000"/>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flipH="1">
              <a:off x="8580896"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6" name="Freeform 5">
              <a:extLst>
                <a:ext uri="{FF2B5EF4-FFF2-40B4-BE49-F238E27FC236}">
                  <a16:creationId xmlns:a16="http://schemas.microsoft.com/office/drawing/2014/main" id="{D11C9832-A021-954E-A34F-2988D1189AE9}"/>
                </a:ext>
              </a:extLst>
            </p:cNvPr>
            <p:cNvSpPr/>
            <p:nvPr userDrawn="1"/>
          </p:nvSpPr>
          <p:spPr>
            <a:xfrm>
              <a:off x="1" y="0"/>
              <a:ext cx="933856" cy="933856"/>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9861BC34-DFBF-2D4F-B463-FCFBC08391FF}"/>
                </a:ext>
              </a:extLst>
            </p:cNvPr>
            <p:cNvGrpSpPr/>
            <p:nvPr userDrawn="1"/>
          </p:nvGrpSpPr>
          <p:grpSpPr>
            <a:xfrm>
              <a:off x="8082092" y="5590903"/>
              <a:ext cx="1572380" cy="1267097"/>
              <a:chOff x="7413403" y="4976359"/>
              <a:chExt cx="2334986" cy="1881641"/>
            </a:xfrm>
          </p:grpSpPr>
          <p:sp>
            <p:nvSpPr>
              <p:cNvPr id="7" name="Freeform 6">
                <a:extLst>
                  <a:ext uri="{FF2B5EF4-FFF2-40B4-BE49-F238E27FC236}">
                    <a16:creationId xmlns:a16="http://schemas.microsoft.com/office/drawing/2014/main" id="{55C37C19-F268-4A43-A0D4-3B1B38D48952}"/>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sp>
            <p:nvSpPr>
              <p:cNvPr id="8" name="Freeform 7">
                <a:extLst>
                  <a:ext uri="{FF2B5EF4-FFF2-40B4-BE49-F238E27FC236}">
                    <a16:creationId xmlns:a16="http://schemas.microsoft.com/office/drawing/2014/main" id="{E4F760E5-9D5D-E44F-AEBF-20CA8DE87D11}"/>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latin typeface="+mn-lt"/>
                </a:endParaRPr>
              </a:p>
            </p:txBody>
          </p:sp>
        </p:gr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601200" cy="1653371"/>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2">
            <a:extLst>
              <a:ext uri="{FF2B5EF4-FFF2-40B4-BE49-F238E27FC236}">
                <a16:creationId xmlns:a16="http://schemas.microsoft.com/office/drawing/2014/main" id="{94CA559C-3355-DE44-ACF9-BDB6083C4225}"/>
              </a:ext>
            </a:extLst>
          </p:cNvPr>
          <p:cNvSpPr>
            <a:spLocks noGrp="1"/>
          </p:cNvSpPr>
          <p:nvPr>
            <p:ph idx="10"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latin typeface="+mn-lt"/>
              </a:defRPr>
            </a:lvl1pPr>
            <a:lvl2pPr marL="283464" indent="-283464">
              <a:spcBef>
                <a:spcPts val="1000"/>
              </a:spcBef>
              <a:buFont typeface="Arial" panose="020B0604020202020204" pitchFamily="34" charset="0"/>
              <a:buChar char="•"/>
              <a:defRPr sz="2000">
                <a:latin typeface="+mn-lt"/>
              </a:defRPr>
            </a:lvl2pPr>
            <a:lvl3pPr marL="566928" indent="-283464">
              <a:spcBef>
                <a:spcPts val="1000"/>
              </a:spcBef>
              <a:buFont typeface="Arial" panose="020B0604020202020204" pitchFamily="34" charset="0"/>
              <a:buChar char="•"/>
              <a:defRPr sz="2000">
                <a:latin typeface="+mn-lt"/>
              </a:defRPr>
            </a:lvl3pPr>
            <a:lvl4pPr marL="850392" indent="-283464">
              <a:spcBef>
                <a:spcPts val="1000"/>
              </a:spcBef>
              <a:buFont typeface="Arial" panose="020B0604020202020204" pitchFamily="34" charset="0"/>
              <a:buChar char="•"/>
              <a:defRPr sz="2000">
                <a:latin typeface="+mn-lt"/>
              </a:defRPr>
            </a:lvl4pPr>
            <a:lvl5pPr marL="1133856" indent="-283464">
              <a:spcBef>
                <a:spcPts val="1000"/>
              </a:spcBef>
              <a:buFont typeface="Arial" panose="020B0604020202020204" pitchFamily="34" charset="0"/>
              <a:buChar char="•"/>
              <a:defRPr sz="20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767843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2 content">
    <p:bg>
      <p:bgPr>
        <a:solidFill>
          <a:schemeClr val="accent1"/>
        </a:solidFill>
        <a:effectLst/>
      </p:bgPr>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1A0E8D4A-B13C-C7EE-5E27-278124A1276E}"/>
              </a:ext>
              <a:ext uri="{C183D7F6-B498-43B3-948B-1728B52AA6E4}">
                <adec:decorative xmlns:adec="http://schemas.microsoft.com/office/drawing/2017/decorative" val="1"/>
              </a:ext>
            </a:extLst>
          </p:cNvPr>
          <p:cNvGrpSpPr/>
          <p:nvPr userDrawn="1"/>
        </p:nvGrpSpPr>
        <p:grpSpPr>
          <a:xfrm>
            <a:off x="1" y="1"/>
            <a:ext cx="12191999" cy="6857999"/>
            <a:chOff x="1" y="1"/>
            <a:chExt cx="12191999" cy="6857999"/>
          </a:xfrm>
        </p:grpSpPr>
        <p:sp>
          <p:nvSpPr>
            <p:cNvPr id="4" name="Freeform 3">
              <a:extLst>
                <a:ext uri="{FF2B5EF4-FFF2-40B4-BE49-F238E27FC236}">
                  <a16:creationId xmlns:a16="http://schemas.microsoft.com/office/drawing/2014/main" id="{6A7F6A3F-E1DD-A246-9A6D-5F9B18BA2588}"/>
                </a:ext>
              </a:extLst>
            </p:cNvPr>
            <p:cNvSpPr/>
            <p:nvPr userDrawn="1"/>
          </p:nvSpPr>
          <p:spPr>
            <a:xfrm flipH="1">
              <a:off x="8580896" y="1"/>
              <a:ext cx="3611104" cy="3611104"/>
            </a:xfrm>
            <a:custGeom>
              <a:avLst/>
              <a:gdLst>
                <a:gd name="connsiteX0" fmla="*/ 0 w 1167493"/>
                <a:gd name="connsiteY0" fmla="*/ 0 h 1167493"/>
                <a:gd name="connsiteX1" fmla="*/ 1167493 w 1167493"/>
                <a:gd name="connsiteY1" fmla="*/ 0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lnTo>
                    <a:pt x="1167493" y="0"/>
                  </a:lnTo>
                  <a:cubicBezTo>
                    <a:pt x="522704" y="0"/>
                    <a:pt x="0" y="522704"/>
                    <a:pt x="0" y="1167493"/>
                  </a:cubicBez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Freeform 4">
              <a:extLst>
                <a:ext uri="{FF2B5EF4-FFF2-40B4-BE49-F238E27FC236}">
                  <a16:creationId xmlns:a16="http://schemas.microsoft.com/office/drawing/2014/main" id="{055FD0FC-C8FF-6741-A364-A29CDC6F9495}"/>
                </a:ext>
              </a:extLst>
            </p:cNvPr>
            <p:cNvSpPr/>
            <p:nvPr userDrawn="1"/>
          </p:nvSpPr>
          <p:spPr>
            <a:xfrm rot="5400000" flipH="1">
              <a:off x="1" y="3246896"/>
              <a:ext cx="3611104" cy="3611104"/>
            </a:xfrm>
            <a:custGeom>
              <a:avLst/>
              <a:gdLst>
                <a:gd name="connsiteX0" fmla="*/ 0 w 1167493"/>
                <a:gd name="connsiteY0" fmla="*/ 0 h 1167493"/>
                <a:gd name="connsiteX1" fmla="*/ 1167493 w 1167493"/>
                <a:gd name="connsiteY1" fmla="*/ 1167493 h 1167493"/>
                <a:gd name="connsiteX2" fmla="*/ 0 w 1167493"/>
                <a:gd name="connsiteY2" fmla="*/ 1167493 h 1167493"/>
                <a:gd name="connsiteX3" fmla="*/ 0 w 1167493"/>
                <a:gd name="connsiteY3" fmla="*/ 0 h 1167493"/>
              </a:gdLst>
              <a:ahLst/>
              <a:cxnLst>
                <a:cxn ang="0">
                  <a:pos x="connsiteX0" y="connsiteY0"/>
                </a:cxn>
                <a:cxn ang="0">
                  <a:pos x="connsiteX1" y="connsiteY1"/>
                </a:cxn>
                <a:cxn ang="0">
                  <a:pos x="connsiteX2" y="connsiteY2"/>
                </a:cxn>
                <a:cxn ang="0">
                  <a:pos x="connsiteX3" y="connsiteY3"/>
                </a:cxn>
              </a:cxnLst>
              <a:rect l="l" t="t" r="r" b="b"/>
              <a:pathLst>
                <a:path w="1167493" h="1167493">
                  <a:moveTo>
                    <a:pt x="0" y="0"/>
                  </a:moveTo>
                  <a:cubicBezTo>
                    <a:pt x="0" y="644789"/>
                    <a:pt x="522704" y="1167493"/>
                    <a:pt x="1167493" y="1167493"/>
                  </a:cubicBezTo>
                  <a:lnTo>
                    <a:pt x="0" y="1167493"/>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69008"/>
            <a:ext cx="9779183" cy="1706563"/>
          </a:xfrm>
        </p:spPr>
        <p:txBody>
          <a:bodyPr anchor="b">
            <a:noAutofit/>
          </a:bodyPr>
          <a:lstStyle>
            <a:lvl1pPr>
              <a:defRPr sz="4200" b="1">
                <a:solidFill>
                  <a:schemeClr val="bg1"/>
                </a:solidFill>
                <a:latin typeface="+mj-lt"/>
              </a:defRPr>
            </a:lvl1pPr>
          </a:lstStyle>
          <a:p>
            <a:r>
              <a:rPr lang="en-US" dirty="0"/>
              <a:t>Click to add title</a:t>
            </a:r>
          </a:p>
        </p:txBody>
      </p:sp>
      <p:sp>
        <p:nvSpPr>
          <p:cNvPr id="14" name="Content Placeholder 2">
            <a:extLst>
              <a:ext uri="{FF2B5EF4-FFF2-40B4-BE49-F238E27FC236}">
                <a16:creationId xmlns:a16="http://schemas.microsoft.com/office/drawing/2014/main" id="{926B296A-EB6A-9BE9-E813-B15C46524F4D}"/>
              </a:ext>
            </a:extLst>
          </p:cNvPr>
          <p:cNvSpPr>
            <a:spLocks noGrp="1"/>
          </p:cNvSpPr>
          <p:nvPr>
            <p:ph idx="12" hasCustomPrompt="1"/>
          </p:nvPr>
        </p:nvSpPr>
        <p:spPr>
          <a:xfrm>
            <a:off x="1167493" y="2023984"/>
            <a:ext cx="4663440" cy="3332832"/>
          </a:xfrm>
        </p:spPr>
        <p:txBody>
          <a:bodyPr>
            <a:normAutofit/>
          </a:bodyPr>
          <a:lstStyle>
            <a:lvl1pPr marL="530352" indent="-530352">
              <a:spcBef>
                <a:spcPts val="1000"/>
              </a:spcBef>
              <a:buFont typeface="+mj-lt"/>
              <a:buAutoNum type="arabicPeriod"/>
              <a:defRPr sz="2000">
                <a:solidFill>
                  <a:schemeClr val="bg1"/>
                </a:solidFill>
                <a:latin typeface="+mn-lt"/>
              </a:defRPr>
            </a:lvl1pPr>
            <a:lvl2pPr marL="1097280" indent="-530352">
              <a:spcBef>
                <a:spcPts val="1000"/>
              </a:spcBef>
              <a:buFont typeface="+mj-lt"/>
              <a:buAutoNum type="alphaLcPeriod"/>
              <a:defRPr sz="2000">
                <a:solidFill>
                  <a:schemeClr val="bg1"/>
                </a:solidFill>
                <a:latin typeface="+mn-lt"/>
              </a:defRPr>
            </a:lvl2pPr>
            <a:lvl3pPr marL="1645920" indent="-530352">
              <a:spcBef>
                <a:spcPts val="1000"/>
              </a:spcBef>
              <a:buFont typeface="+mj-lt"/>
              <a:buAutoNum type="arabicParenR"/>
              <a:defRPr sz="2000">
                <a:solidFill>
                  <a:schemeClr val="bg1"/>
                </a:solidFill>
                <a:latin typeface="+mn-lt"/>
              </a:defRPr>
            </a:lvl3pPr>
            <a:lvl4pPr marL="1920240" indent="-530352">
              <a:spcBef>
                <a:spcPts val="1000"/>
              </a:spcBef>
              <a:buFont typeface="+mj-lt"/>
              <a:buAutoNum type="alphaLcParenR"/>
              <a:defRPr sz="2000">
                <a:solidFill>
                  <a:schemeClr val="bg1"/>
                </a:solidFill>
                <a:latin typeface="+mn-lt"/>
              </a:defRPr>
            </a:lvl4pPr>
            <a:lvl5pPr marL="2560320" indent="-514350">
              <a:spcBef>
                <a:spcPts val="1000"/>
              </a:spcBef>
              <a:buFont typeface="+mj-lt"/>
              <a:buAutoNum type="romanLcPeriod"/>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435B7D5-E7F8-1267-8942-3C97BE836B98}"/>
              </a:ext>
            </a:extLst>
          </p:cNvPr>
          <p:cNvSpPr>
            <a:spLocks noGrp="1"/>
          </p:cNvSpPr>
          <p:nvPr>
            <p:ph idx="11" hasCustomPrompt="1"/>
          </p:nvPr>
        </p:nvSpPr>
        <p:spPr>
          <a:xfrm>
            <a:off x="6283235" y="2023984"/>
            <a:ext cx="4663440" cy="3332832"/>
          </a:xfrm>
        </p:spPr>
        <p:txBody>
          <a:bodyPr>
            <a:normAutofit/>
          </a:bodyPr>
          <a:lstStyle>
            <a:lvl1pPr marL="0" indent="0">
              <a:spcBef>
                <a:spcPts val="1000"/>
              </a:spcBef>
              <a:buFont typeface="Arial" panose="020B0604020202020204" pitchFamily="34" charset="0"/>
              <a:buNone/>
              <a:defRPr sz="2000">
                <a:solidFill>
                  <a:schemeClr val="bg1"/>
                </a:solidFill>
                <a:latin typeface="+mn-lt"/>
              </a:defRPr>
            </a:lvl1pPr>
            <a:lvl2pPr marL="283464" indent="-283464">
              <a:spcBef>
                <a:spcPts val="1000"/>
              </a:spcBef>
              <a:buFont typeface="Arial" panose="020B0604020202020204" pitchFamily="34" charset="0"/>
              <a:buChar char="•"/>
              <a:defRPr sz="2000">
                <a:solidFill>
                  <a:schemeClr val="bg1"/>
                </a:solidFill>
                <a:latin typeface="+mn-lt"/>
              </a:defRPr>
            </a:lvl2pPr>
            <a:lvl3pPr marL="566928" indent="-283464">
              <a:spcBef>
                <a:spcPts val="1000"/>
              </a:spcBef>
              <a:buFont typeface="Arial" panose="020B0604020202020204" pitchFamily="34" charset="0"/>
              <a:buChar char="•"/>
              <a:defRPr sz="2000">
                <a:solidFill>
                  <a:schemeClr val="bg1"/>
                </a:solidFill>
                <a:latin typeface="+mn-lt"/>
              </a:defRPr>
            </a:lvl3pPr>
            <a:lvl4pPr marL="850392" indent="-283464">
              <a:spcBef>
                <a:spcPts val="1000"/>
              </a:spcBef>
              <a:buFont typeface="Arial" panose="020B0604020202020204" pitchFamily="34" charset="0"/>
              <a:buChar char="•"/>
              <a:defRPr sz="2000">
                <a:solidFill>
                  <a:schemeClr val="bg1"/>
                </a:solidFill>
                <a:latin typeface="+mn-lt"/>
              </a:defRPr>
            </a:lvl4pPr>
            <a:lvl5pPr marL="1133856" indent="-283464">
              <a:spcBef>
                <a:spcPts val="1000"/>
              </a:spcBef>
              <a:buFont typeface="Arial" panose="020B0604020202020204" pitchFamily="34" charset="0"/>
              <a:buChar char="•"/>
              <a:defRPr sz="20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2"/>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20426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Chart ">
    <p:bg>
      <p:bgPr>
        <a:solidFill>
          <a:schemeClr val="accent2"/>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ABA2A58C-57B7-834C-8F5C-3299322411B1}"/>
              </a:ext>
              <a:ext uri="{C183D7F6-B498-43B3-948B-1728B52AA6E4}">
                <adec:decorative xmlns:adec="http://schemas.microsoft.com/office/drawing/2017/decorative" val="1"/>
              </a:ext>
            </a:extLst>
          </p:cNvPr>
          <p:cNvGrpSpPr/>
          <p:nvPr userDrawn="1"/>
        </p:nvGrpSpPr>
        <p:grpSpPr>
          <a:xfrm rot="16200000">
            <a:off x="10772262" y="152641"/>
            <a:ext cx="1572380" cy="1267097"/>
            <a:chOff x="7413403" y="4976359"/>
            <a:chExt cx="2334986" cy="1881641"/>
          </a:xfrm>
        </p:grpSpPr>
        <p:sp>
          <p:nvSpPr>
            <p:cNvPr id="13" name="Freeform 12">
              <a:extLst>
                <a:ext uri="{FF2B5EF4-FFF2-40B4-BE49-F238E27FC236}">
                  <a16:creationId xmlns:a16="http://schemas.microsoft.com/office/drawing/2014/main" id="{801D8067-144A-FE48-AF1E-529B662DCAD3}"/>
                </a:ext>
              </a:extLst>
            </p:cNvPr>
            <p:cNvSpPr/>
            <p:nvPr userDrawn="1"/>
          </p:nvSpPr>
          <p:spPr>
            <a:xfrm rot="5400000" flipH="1" flipV="1">
              <a:off x="8223822"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2ECA7D87-C78C-C140-AA28-C0FB20209045}"/>
                </a:ext>
              </a:extLst>
            </p:cNvPr>
            <p:cNvSpPr/>
            <p:nvPr userDrawn="1"/>
          </p:nvSpPr>
          <p:spPr>
            <a:xfrm rot="16200000" flipV="1">
              <a:off x="7056329" y="5333433"/>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167492" y="136526"/>
            <a:ext cx="9779183" cy="1570038"/>
          </a:xfrm>
        </p:spPr>
        <p:txBody>
          <a:bodyPr anchor="b">
            <a:noAutofit/>
          </a:bodyPr>
          <a:lstStyle>
            <a:lvl1pPr>
              <a:defRPr sz="4200" b="1">
                <a:latin typeface="+mj-lt"/>
              </a:defRPr>
            </a:lvl1pPr>
          </a:lstStyle>
          <a:p>
            <a:r>
              <a:rPr lang="en-US" dirty="0"/>
              <a:t>Click to add title</a:t>
            </a:r>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1167493" y="2084832"/>
            <a:ext cx="9779182" cy="3366813"/>
          </a:xfrm>
        </p:spPr>
        <p:txBody>
          <a:bodyPr>
            <a:noAutofit/>
          </a:bodyPr>
          <a:lstStyle>
            <a:lvl1pPr marL="0" indent="0">
              <a:buNone/>
              <a:defRPr>
                <a:latin typeface="+mn-lt"/>
              </a:defRPr>
            </a:lvl1pPr>
            <a:lvl2pPr marL="457200" indent="0">
              <a:buNone/>
              <a:defRPr>
                <a:latin typeface="+mn-lt"/>
              </a:defRPr>
            </a:lvl2pPr>
            <a:lvl3pPr marL="914400" indent="0">
              <a:buNone/>
              <a:defRPr>
                <a:latin typeface="+mn-lt"/>
              </a:defRPr>
            </a:lvl3pPr>
            <a:lvl4pPr marL="1371600" indent="0">
              <a:buNone/>
              <a:defRPr>
                <a:latin typeface="+mn-lt"/>
              </a:defRPr>
            </a:lvl4pPr>
            <a:lvl5pPr marL="1828800" indent="0">
              <a:buNone/>
              <a:defRPr>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Date Placeholder 3">
            <a:extLst>
              <a:ext uri="{FF2B5EF4-FFF2-40B4-BE49-F238E27FC236}">
                <a16:creationId xmlns:a16="http://schemas.microsoft.com/office/drawing/2014/main" id="{7536C149-3EFE-A94E-902D-57CED00B2C0F}"/>
              </a:ext>
            </a:extLst>
          </p:cNvPr>
          <p:cNvSpPr>
            <a:spLocks noGrp="1"/>
          </p:cNvSpPr>
          <p:nvPr>
            <p:ph type="dt" sz="half" idx="2"/>
          </p:nvPr>
        </p:nvSpPr>
        <p:spPr>
          <a:xfrm>
            <a:off x="381000" y="6356350"/>
            <a:ext cx="1701018" cy="365125"/>
          </a:xfrm>
          <a:prstGeom prst="rect">
            <a:avLst/>
          </a:prstGeom>
        </p:spPr>
        <p:txBody>
          <a:bodyPr vert="horz" lIns="91440" tIns="45720" rIns="91440" bIns="45720" rtlCol="0" anchor="ctr">
            <a:noAutofit/>
          </a:bodyPr>
          <a:lstStyle>
            <a:lvl1pPr algn="l">
              <a:defRPr sz="1200">
                <a:solidFill>
                  <a:schemeClr val="accent3"/>
                </a:solidFill>
                <a:latin typeface="+mn-lt"/>
              </a:defRPr>
            </a:lvl1pPr>
          </a:lstStyle>
          <a:p>
            <a:r>
              <a:rPr lang="en-US" dirty="0"/>
              <a:t>9/8/20XX</a:t>
            </a:r>
          </a:p>
        </p:txBody>
      </p:sp>
      <p:sp>
        <p:nvSpPr>
          <p:cNvPr id="11" name="Footer Placeholder 4">
            <a:extLst>
              <a:ext uri="{FF2B5EF4-FFF2-40B4-BE49-F238E27FC236}">
                <a16:creationId xmlns:a16="http://schemas.microsoft.com/office/drawing/2014/main" id="{53CA1E78-F17D-F34D-9F81-0DBF44F378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accent3"/>
                </a:solidFill>
                <a:latin typeface="+mn-lt"/>
              </a:defRPr>
            </a:lvl1pPr>
          </a:lstStyle>
          <a:p>
            <a:endParaRPr lang="en-US" dirty="0"/>
          </a:p>
        </p:txBody>
      </p:sp>
      <p:sp>
        <p:nvSpPr>
          <p:cNvPr id="12" name="Slide Number Placeholder 5">
            <a:extLst>
              <a:ext uri="{FF2B5EF4-FFF2-40B4-BE49-F238E27FC236}">
                <a16:creationId xmlns:a16="http://schemas.microsoft.com/office/drawing/2014/main" id="{1FE54918-A625-F64F-A42E-A427E9B2D489}"/>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lvl1pPr algn="r">
              <a:defRPr sz="1200">
                <a:solidFill>
                  <a:schemeClr val="accent3"/>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3190945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End Slide">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78AD52EA-B01E-8D38-D87A-BF7EB5B58A82}"/>
              </a:ext>
              <a:ext uri="{C183D7F6-B498-43B3-948B-1728B52AA6E4}">
                <adec:decorative xmlns:adec="http://schemas.microsoft.com/office/drawing/2017/decorative" val="1"/>
              </a:ext>
            </a:extLst>
          </p:cNvPr>
          <p:cNvGrpSpPr/>
          <p:nvPr userDrawn="1"/>
        </p:nvGrpSpPr>
        <p:grpSpPr>
          <a:xfrm>
            <a:off x="0" y="-1"/>
            <a:ext cx="12192001" cy="6864796"/>
            <a:chOff x="0" y="-1"/>
            <a:chExt cx="12192001" cy="6864796"/>
          </a:xfrm>
        </p:grpSpPr>
        <p:sp>
          <p:nvSpPr>
            <p:cNvPr id="4" name="Rectangle 3">
              <a:extLst>
                <a:ext uri="{FF2B5EF4-FFF2-40B4-BE49-F238E27FC236}">
                  <a16:creationId xmlns:a16="http://schemas.microsoft.com/office/drawing/2014/main" id="{9AC79249-FDC0-364D-A734-AE1DE1605D28}"/>
                </a:ext>
              </a:extLst>
            </p:cNvPr>
            <p:cNvSpPr/>
            <p:nvPr userDrawn="1"/>
          </p:nvSpPr>
          <p:spPr>
            <a:xfrm>
              <a:off x="8264426" y="0"/>
              <a:ext cx="392757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F15FBB50-09C8-B64E-AE57-67C5E70810CB}"/>
                </a:ext>
              </a:extLst>
            </p:cNvPr>
            <p:cNvGrpSpPr/>
            <p:nvPr userDrawn="1"/>
          </p:nvGrpSpPr>
          <p:grpSpPr>
            <a:xfrm>
              <a:off x="8264427" y="3685939"/>
              <a:ext cx="3927573" cy="3178856"/>
              <a:chOff x="9857014" y="13834"/>
              <a:chExt cx="2334986" cy="1881641"/>
            </a:xfrm>
          </p:grpSpPr>
          <p:sp>
            <p:nvSpPr>
              <p:cNvPr id="15" name="Freeform 14">
                <a:extLst>
                  <a:ext uri="{FF2B5EF4-FFF2-40B4-BE49-F238E27FC236}">
                    <a16:creationId xmlns:a16="http://schemas.microsoft.com/office/drawing/2014/main" id="{EFBF1E52-11FA-DC48-B7AD-75734232FFE8}"/>
                  </a:ext>
                </a:extLst>
              </p:cNvPr>
              <p:cNvSpPr/>
              <p:nvPr userDrawn="1"/>
            </p:nvSpPr>
            <p:spPr>
              <a:xfrm rot="5400000" flipH="1" flipV="1">
                <a:off x="10667433"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4850B620-49F5-3748-84AF-682555D52792}"/>
                  </a:ext>
                </a:extLst>
              </p:cNvPr>
              <p:cNvSpPr/>
              <p:nvPr userDrawn="1"/>
            </p:nvSpPr>
            <p:spPr>
              <a:xfrm rot="16200000" flipV="1">
                <a:off x="9499940" y="370908"/>
                <a:ext cx="1881641" cy="1167493"/>
              </a:xfrm>
              <a:custGeom>
                <a:avLst/>
                <a:gdLst>
                  <a:gd name="connsiteX0" fmla="*/ 1881641 w 1881641"/>
                  <a:gd name="connsiteY0" fmla="*/ 1167473 h 1167493"/>
                  <a:gd name="connsiteX1" fmla="*/ 1881641 w 1881641"/>
                  <a:gd name="connsiteY1" fmla="*/ 1167493 h 1167493"/>
                  <a:gd name="connsiteX2" fmla="*/ 1167493 w 1881641"/>
                  <a:gd name="connsiteY2" fmla="*/ 1167493 h 1167493"/>
                  <a:gd name="connsiteX3" fmla="*/ 0 w 1881641"/>
                  <a:gd name="connsiteY3" fmla="*/ 0 h 1167493"/>
                  <a:gd name="connsiteX4" fmla="*/ 714149 w 1881641"/>
                  <a:gd name="connsiteY4" fmla="*/ 0 h 1167493"/>
                  <a:gd name="connsiteX5" fmla="*/ 1875614 w 1881641"/>
                  <a:gd name="connsiteY5" fmla="*/ 1048124 h 1167493"/>
                  <a:gd name="connsiteX6" fmla="*/ 1881641 w 1881641"/>
                  <a:gd name="connsiteY6" fmla="*/ 1167473 h 1167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81641" h="1167493">
                    <a:moveTo>
                      <a:pt x="1881641" y="1167473"/>
                    </a:moveTo>
                    <a:lnTo>
                      <a:pt x="1881641" y="1167493"/>
                    </a:lnTo>
                    <a:lnTo>
                      <a:pt x="1167493" y="1167493"/>
                    </a:lnTo>
                    <a:cubicBezTo>
                      <a:pt x="522704" y="1167493"/>
                      <a:pt x="0" y="644789"/>
                      <a:pt x="0" y="0"/>
                    </a:cubicBezTo>
                    <a:lnTo>
                      <a:pt x="714149" y="0"/>
                    </a:lnTo>
                    <a:cubicBezTo>
                      <a:pt x="1318639" y="0"/>
                      <a:pt x="1815827" y="459408"/>
                      <a:pt x="1875614" y="1048124"/>
                    </a:cubicBezTo>
                    <a:lnTo>
                      <a:pt x="1881641" y="1167473"/>
                    </a:ln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2" name="Freeform 21">
              <a:extLst>
                <a:ext uri="{FF2B5EF4-FFF2-40B4-BE49-F238E27FC236}">
                  <a16:creationId xmlns:a16="http://schemas.microsoft.com/office/drawing/2014/main" id="{BC68F289-2744-2F48-893A-3F17911625C8}"/>
                </a:ext>
              </a:extLst>
            </p:cNvPr>
            <p:cNvSpPr/>
            <p:nvPr userDrawn="1"/>
          </p:nvSpPr>
          <p:spPr>
            <a:xfrm>
              <a:off x="0" y="-1"/>
              <a:ext cx="1167493" cy="1167493"/>
            </a:xfrm>
            <a:custGeom>
              <a:avLst/>
              <a:gdLst>
                <a:gd name="connsiteX0" fmla="*/ 0 w 862693"/>
                <a:gd name="connsiteY0" fmla="*/ 0 h 862693"/>
                <a:gd name="connsiteX1" fmla="*/ 862693 w 862693"/>
                <a:gd name="connsiteY1" fmla="*/ 0 h 862693"/>
                <a:gd name="connsiteX2" fmla="*/ 0 w 862693"/>
                <a:gd name="connsiteY2" fmla="*/ 862693 h 862693"/>
                <a:gd name="connsiteX3" fmla="*/ 0 w 862693"/>
                <a:gd name="connsiteY3" fmla="*/ 0 h 862693"/>
              </a:gdLst>
              <a:ahLst/>
              <a:cxnLst>
                <a:cxn ang="0">
                  <a:pos x="connsiteX0" y="connsiteY0"/>
                </a:cxn>
                <a:cxn ang="0">
                  <a:pos x="connsiteX1" y="connsiteY1"/>
                </a:cxn>
                <a:cxn ang="0">
                  <a:pos x="connsiteX2" y="connsiteY2"/>
                </a:cxn>
                <a:cxn ang="0">
                  <a:pos x="connsiteX3" y="connsiteY3"/>
                </a:cxn>
              </a:cxnLst>
              <a:rect l="l" t="t" r="r" b="b"/>
              <a:pathLst>
                <a:path w="862693" h="862693">
                  <a:moveTo>
                    <a:pt x="0" y="0"/>
                  </a:moveTo>
                  <a:lnTo>
                    <a:pt x="862693" y="0"/>
                  </a:lnTo>
                  <a:cubicBezTo>
                    <a:pt x="862693" y="476453"/>
                    <a:pt x="476452" y="862693"/>
                    <a:pt x="0" y="862693"/>
                  </a:cubicBez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16">
              <a:extLst>
                <a:ext uri="{FF2B5EF4-FFF2-40B4-BE49-F238E27FC236}">
                  <a16:creationId xmlns:a16="http://schemas.microsoft.com/office/drawing/2014/main" id="{39563C76-BC00-DE47-88F5-C24D3CE3325A}"/>
                </a:ext>
              </a:extLst>
            </p:cNvPr>
            <p:cNvSpPr/>
            <p:nvPr userDrawn="1"/>
          </p:nvSpPr>
          <p:spPr>
            <a:xfrm>
              <a:off x="10228214" y="-1"/>
              <a:ext cx="1963787" cy="3178856"/>
            </a:xfrm>
            <a:custGeom>
              <a:avLst/>
              <a:gdLst>
                <a:gd name="connsiteX0" fmla="*/ 0 w 1963787"/>
                <a:gd name="connsiteY0" fmla="*/ 0 h 3178856"/>
                <a:gd name="connsiteX1" fmla="*/ 1963787 w 1963787"/>
                <a:gd name="connsiteY1" fmla="*/ 0 h 3178856"/>
                <a:gd name="connsiteX2" fmla="*/ 1963787 w 1963787"/>
                <a:gd name="connsiteY2" fmla="*/ 1967129 h 3178856"/>
                <a:gd name="connsiteX3" fmla="*/ 1963787 w 1963787"/>
                <a:gd name="connsiteY3" fmla="*/ 2349671 h 3178856"/>
                <a:gd name="connsiteX4" fmla="*/ 1963787 w 1963787"/>
                <a:gd name="connsiteY4" fmla="*/ 3178856 h 3178856"/>
                <a:gd name="connsiteX5" fmla="*/ 1963753 w 1963787"/>
                <a:gd name="connsiteY5" fmla="*/ 3178856 h 3178856"/>
                <a:gd name="connsiteX6" fmla="*/ 1763002 w 1963787"/>
                <a:gd name="connsiteY6" fmla="*/ 3168629 h 3178856"/>
                <a:gd name="connsiteX7" fmla="*/ 0 w 1963787"/>
                <a:gd name="connsiteY7" fmla="*/ 1197921 h 3178856"/>
                <a:gd name="connsiteX8" fmla="*/ 0 w 1963787"/>
                <a:gd name="connsiteY8" fmla="*/ 1039961 h 3178856"/>
                <a:gd name="connsiteX9" fmla="*/ 0 w 1963787"/>
                <a:gd name="connsiteY9" fmla="*/ 0 h 3178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3787" h="3178856">
                  <a:moveTo>
                    <a:pt x="0" y="0"/>
                  </a:moveTo>
                  <a:lnTo>
                    <a:pt x="1963787" y="0"/>
                  </a:lnTo>
                  <a:lnTo>
                    <a:pt x="1963787" y="1967129"/>
                  </a:lnTo>
                  <a:lnTo>
                    <a:pt x="1963787" y="2349671"/>
                  </a:lnTo>
                  <a:lnTo>
                    <a:pt x="1963787" y="3178856"/>
                  </a:lnTo>
                  <a:lnTo>
                    <a:pt x="1963753" y="3178856"/>
                  </a:lnTo>
                  <a:lnTo>
                    <a:pt x="1763002" y="3168629"/>
                  </a:lnTo>
                  <a:cubicBezTo>
                    <a:pt x="772749" y="3067186"/>
                    <a:pt x="0" y="2223585"/>
                    <a:pt x="0" y="1197921"/>
                  </a:cubicBezTo>
                  <a:lnTo>
                    <a:pt x="0" y="103996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1167494" y="252549"/>
            <a:ext cx="6220278" cy="3262811"/>
          </a:xfrm>
        </p:spPr>
        <p:txBody>
          <a:bodyPr anchor="b">
            <a:noAutofit/>
          </a:bodyPr>
          <a:lstStyle>
            <a:lvl1pPr algn="l">
              <a:defRPr sz="6000" b="1">
                <a:latin typeface="+mj-lt"/>
              </a:defRPr>
            </a:lvl1pPr>
          </a:lstStyle>
          <a:p>
            <a:r>
              <a:rPr lang="en-US" dirty="0"/>
              <a:t>Click to add title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1167493" y="3685939"/>
            <a:ext cx="6220277" cy="2919512"/>
          </a:xfrm>
        </p:spPr>
        <p:txBody>
          <a:bodyPr anchor="t" anchorCtr="0">
            <a:normAutofit/>
          </a:bodyPr>
          <a:lstStyle>
            <a:lvl1pPr marL="0" indent="0" algn="l">
              <a:buNone/>
              <a:defRPr sz="28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spTree>
    <p:extLst>
      <p:ext uri="{BB962C8B-B14F-4D97-AF65-F5344CB8AC3E}">
        <p14:creationId xmlns:p14="http://schemas.microsoft.com/office/powerpoint/2010/main" val="25447069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381000" y="381000"/>
            <a:ext cx="114300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381000" y="1825625"/>
            <a:ext cx="114300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381000" y="6356350"/>
            <a:ext cx="2743200" cy="365125"/>
          </a:xfrm>
          <a:prstGeom prst="rect">
            <a:avLst/>
          </a:prstGeom>
        </p:spPr>
        <p:txBody>
          <a:bodyPr vert="horz" lIns="91440" tIns="45720" rIns="91440" bIns="45720" rtlCol="0" anchor="ctr">
            <a:noAutofit/>
          </a:bodyPr>
          <a:lstStyle>
            <a:lvl1pPr algn="l">
              <a:defRPr sz="1200">
                <a:solidFill>
                  <a:schemeClr val="tx2"/>
                </a:solidFill>
                <a:latin typeface="+mn-lt"/>
              </a:defRPr>
            </a:lvl1pPr>
          </a:lstStyle>
          <a:p>
            <a:r>
              <a:rPr lang="en-US" dirty="0"/>
              <a:t>9/8/20XX</a:t>
            </a:r>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tx2"/>
                </a:solidFill>
                <a:latin typeface="+mn-lt"/>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067800" y="6356350"/>
            <a:ext cx="2743200" cy="365125"/>
          </a:xfrm>
          <a:prstGeom prst="rect">
            <a:avLst/>
          </a:prstGeom>
        </p:spPr>
        <p:txBody>
          <a:bodyPr vert="horz" lIns="91440" tIns="45720" rIns="91440" bIns="45720" rtlCol="0" anchor="ctr">
            <a:noAutofit/>
          </a:bodyPr>
          <a:lstStyle>
            <a:lvl1pPr algn="r">
              <a:defRPr sz="1200">
                <a:solidFill>
                  <a:schemeClr val="tx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4" r:id="rId3"/>
    <p:sldLayoutId id="2147483671" r:id="rId4"/>
    <p:sldLayoutId id="2147483659" r:id="rId5"/>
    <p:sldLayoutId id="2147483668" r:id="rId6"/>
    <p:sldLayoutId id="2147483669" r:id="rId7"/>
    <p:sldLayoutId id="2147483661" r:id="rId8"/>
    <p:sldLayoutId id="2147483666" r:id="rId9"/>
  </p:sldLayoutIdLst>
  <p:hf sldNum="0" hdr="0" ftr="0" dt="0"/>
  <p:txStyles>
    <p:titleStyle>
      <a:lvl1pPr algn="l" defTabSz="914400" rtl="0" eaLnBrk="1" latinLnBrk="0" hangingPunct="1">
        <a:lnSpc>
          <a:spcPct val="8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F3D98-3C30-4CFC-8643-C81E829C8C25}"/>
              </a:ext>
            </a:extLst>
          </p:cNvPr>
          <p:cNvSpPr>
            <a:spLocks noGrp="1"/>
          </p:cNvSpPr>
          <p:nvPr>
            <p:ph type="ctrTitle"/>
          </p:nvPr>
        </p:nvSpPr>
        <p:spPr>
          <a:xfrm>
            <a:off x="1167494" y="252549"/>
            <a:ext cx="6220278" cy="3262811"/>
          </a:xfrm>
        </p:spPr>
        <p:txBody>
          <a:bodyPr anchor="b">
            <a:normAutofit fontScale="90000"/>
          </a:bodyPr>
          <a:lstStyle/>
          <a:p>
            <a:br>
              <a:rPr lang="en-US" sz="5600" b="0" dirty="0"/>
            </a:br>
            <a:r>
              <a:rPr lang="en-US" sz="5600" b="0" dirty="0"/>
              <a:t>E</a:t>
            </a:r>
            <a:r>
              <a:rPr lang="en-US" sz="5600" dirty="0"/>
              <a:t>LG3336: Electronics for Mechanical Engineering</a:t>
            </a:r>
          </a:p>
        </p:txBody>
      </p:sp>
      <p:sp>
        <p:nvSpPr>
          <p:cNvPr id="7" name="Subtitle 2">
            <a:extLst>
              <a:ext uri="{FF2B5EF4-FFF2-40B4-BE49-F238E27FC236}">
                <a16:creationId xmlns:a16="http://schemas.microsoft.com/office/drawing/2014/main" id="{99A203A8-AA41-D221-77BB-5C770B75670F}"/>
              </a:ext>
            </a:extLst>
          </p:cNvPr>
          <p:cNvSpPr>
            <a:spLocks noGrp="1"/>
          </p:cNvSpPr>
          <p:nvPr>
            <p:ph type="subTitle" idx="1"/>
          </p:nvPr>
        </p:nvSpPr>
        <p:spPr>
          <a:xfrm>
            <a:off x="1167493" y="3685939"/>
            <a:ext cx="6220277" cy="2919512"/>
          </a:xfrm>
        </p:spPr>
        <p:txBody>
          <a:bodyPr anchor="t">
            <a:normAutofit/>
          </a:bodyPr>
          <a:lstStyle/>
          <a:p>
            <a:r>
              <a:rPr lang="en-US" dirty="0"/>
              <a:t>Professor: </a:t>
            </a:r>
          </a:p>
          <a:p>
            <a:r>
              <a:rPr lang="en-US" b="1" dirty="0"/>
              <a:t>Riadh Habash, PhD, </a:t>
            </a:r>
            <a:r>
              <a:rPr lang="en-US" b="1" dirty="0" err="1"/>
              <a:t>P.Eng</a:t>
            </a:r>
            <a:endParaRPr lang="en-US" b="1" dirty="0"/>
          </a:p>
          <a:p>
            <a:r>
              <a:rPr lang="en-US" b="1" dirty="0"/>
              <a:t>TA: </a:t>
            </a:r>
            <a:r>
              <a:rPr lang="en-US" dirty="0"/>
              <a:t>Nader N. Joojili</a:t>
            </a:r>
          </a:p>
          <a:p>
            <a:r>
              <a:rPr lang="en-US" b="1" dirty="0"/>
              <a:t>Email: nnase063@uottawa.ca</a:t>
            </a:r>
          </a:p>
          <a:p>
            <a:r>
              <a:rPr lang="en-US" b="1" dirty="0"/>
              <a:t>Office</a:t>
            </a:r>
            <a:r>
              <a:rPr lang="en-US" dirty="0"/>
              <a:t>: 4073 – Site Building</a:t>
            </a:r>
          </a:p>
        </p:txBody>
      </p:sp>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F4C6D-47DB-AA56-EE69-270060EB8F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2CF73E-4414-C149-82AF-FE88D0849D7F}"/>
              </a:ext>
            </a:extLst>
          </p:cNvPr>
          <p:cNvSpPr>
            <a:spLocks noGrp="1"/>
          </p:cNvSpPr>
          <p:nvPr>
            <p:ph type="title"/>
          </p:nvPr>
        </p:nvSpPr>
        <p:spPr>
          <a:xfrm>
            <a:off x="1167492" y="136526"/>
            <a:ext cx="9779183" cy="1570038"/>
          </a:xfrm>
        </p:spPr>
        <p:txBody>
          <a:bodyPr anchor="b">
            <a:normAutofit/>
          </a:bodyPr>
          <a:lstStyle/>
          <a:p>
            <a:r>
              <a:rPr lang="en-US" dirty="0"/>
              <a:t>Step 3: Add Blocks</a:t>
            </a:r>
          </a:p>
        </p:txBody>
      </p:sp>
      <p:pic>
        <p:nvPicPr>
          <p:cNvPr id="7" name="Content Placeholder 6">
            <a:extLst>
              <a:ext uri="{FF2B5EF4-FFF2-40B4-BE49-F238E27FC236}">
                <a16:creationId xmlns:a16="http://schemas.microsoft.com/office/drawing/2014/main" id="{5BD97071-0E03-472B-A56E-5F38F216F94E}"/>
              </a:ext>
            </a:extLst>
          </p:cNvPr>
          <p:cNvPicPr>
            <a:picLocks noGrp="1" noChangeAspect="1"/>
          </p:cNvPicPr>
          <p:nvPr>
            <p:ph idx="1"/>
          </p:nvPr>
        </p:nvPicPr>
        <p:blipFill>
          <a:blip r:embed="rId2"/>
          <a:srcRect t="12265" b="23682"/>
          <a:stretch>
            <a:fillRect/>
          </a:stretch>
        </p:blipFill>
        <p:spPr>
          <a:xfrm>
            <a:off x="1167493" y="2084832"/>
            <a:ext cx="9779182" cy="3366813"/>
          </a:xfrm>
          <a:prstGeom prst="rect">
            <a:avLst/>
          </a:prstGeom>
          <a:noFill/>
        </p:spPr>
      </p:pic>
    </p:spTree>
    <p:extLst>
      <p:ext uri="{BB962C8B-B14F-4D97-AF65-F5344CB8AC3E}">
        <p14:creationId xmlns:p14="http://schemas.microsoft.com/office/powerpoint/2010/main" val="3881936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BDAC74-D912-804D-6AC0-03BB60B5BE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CF42955-8547-ACB9-774A-F6109EE7A3F9}"/>
              </a:ext>
            </a:extLst>
          </p:cNvPr>
          <p:cNvSpPr>
            <a:spLocks noGrp="1"/>
          </p:cNvSpPr>
          <p:nvPr>
            <p:ph type="title"/>
          </p:nvPr>
        </p:nvSpPr>
        <p:spPr>
          <a:xfrm>
            <a:off x="1167492" y="136527"/>
            <a:ext cx="9601200" cy="735344"/>
          </a:xfrm>
        </p:spPr>
        <p:txBody>
          <a:bodyPr/>
          <a:lstStyle/>
          <a:p>
            <a:r>
              <a:rPr lang="en-US" dirty="0"/>
              <a:t>Step 3: Add Blocks</a:t>
            </a:r>
          </a:p>
        </p:txBody>
      </p:sp>
      <p:sp>
        <p:nvSpPr>
          <p:cNvPr id="3" name="Content Placeholder 2">
            <a:extLst>
              <a:ext uri="{FF2B5EF4-FFF2-40B4-BE49-F238E27FC236}">
                <a16:creationId xmlns:a16="http://schemas.microsoft.com/office/drawing/2014/main" id="{25F77753-FED3-B419-B4C1-314DAE69458F}"/>
              </a:ext>
            </a:extLst>
          </p:cNvPr>
          <p:cNvSpPr>
            <a:spLocks noGrp="1"/>
          </p:cNvSpPr>
          <p:nvPr>
            <p:ph idx="1"/>
          </p:nvPr>
        </p:nvSpPr>
        <p:spPr>
          <a:xfrm>
            <a:off x="953386" y="871871"/>
            <a:ext cx="10671486" cy="1234247"/>
          </a:xfrm>
        </p:spPr>
        <p:txBody>
          <a:bodyPr>
            <a:normAutofit/>
          </a:bodyPr>
          <a:lstStyle/>
          <a:p>
            <a:pPr marL="342900" indent="-342900">
              <a:buFont typeface="Wingdings" panose="05000000000000000000" pitchFamily="2" charset="2"/>
              <a:buChar char="q"/>
            </a:pPr>
            <a:r>
              <a:rPr lang="en-US" b="1" dirty="0"/>
              <a:t>Signal Conditioning Blocks:</a:t>
            </a:r>
            <a:endParaRPr lang="en-US" dirty="0"/>
          </a:p>
          <a:p>
            <a:pPr lvl="2">
              <a:buFont typeface="Wingdings" panose="05000000000000000000" pitchFamily="2" charset="2"/>
              <a:buChar char="Ø"/>
            </a:pPr>
            <a:r>
              <a:rPr lang="en-US" dirty="0"/>
              <a:t>Add a Gain block from the "Math Operations" library to amplify the signal.</a:t>
            </a:r>
          </a:p>
          <a:p>
            <a:pPr lvl="2">
              <a:buFont typeface="Wingdings" panose="05000000000000000000" pitchFamily="2" charset="2"/>
              <a:buChar char="Ø"/>
            </a:pPr>
            <a:r>
              <a:rPr lang="en-US" dirty="0"/>
              <a:t>Add a Transfer Function block from the "Continuous" library to simulate a low-pass filter.</a:t>
            </a:r>
          </a:p>
          <a:p>
            <a:endParaRPr lang="en-US" dirty="0"/>
          </a:p>
        </p:txBody>
      </p:sp>
      <p:pic>
        <p:nvPicPr>
          <p:cNvPr id="5" name="Picture 4">
            <a:extLst>
              <a:ext uri="{FF2B5EF4-FFF2-40B4-BE49-F238E27FC236}">
                <a16:creationId xmlns:a16="http://schemas.microsoft.com/office/drawing/2014/main" id="{D0730479-6D1F-80B1-D450-06B1736EA3D9}"/>
              </a:ext>
            </a:extLst>
          </p:cNvPr>
          <p:cNvPicPr>
            <a:picLocks noChangeAspect="1"/>
          </p:cNvPicPr>
          <p:nvPr/>
        </p:nvPicPr>
        <p:blipFill>
          <a:blip r:embed="rId2"/>
          <a:stretch>
            <a:fillRect/>
          </a:stretch>
        </p:blipFill>
        <p:spPr>
          <a:xfrm>
            <a:off x="1285379" y="2231700"/>
            <a:ext cx="8221113" cy="4392337"/>
          </a:xfrm>
          <a:prstGeom prst="rect">
            <a:avLst/>
          </a:prstGeom>
        </p:spPr>
      </p:pic>
    </p:spTree>
    <p:extLst>
      <p:ext uri="{BB962C8B-B14F-4D97-AF65-F5344CB8AC3E}">
        <p14:creationId xmlns:p14="http://schemas.microsoft.com/office/powerpoint/2010/main" val="436248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8BAE2B-CDBE-A83F-7A31-07BF648B79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998E8D-694C-4567-9FCF-9031D1ECF59F}"/>
              </a:ext>
            </a:extLst>
          </p:cNvPr>
          <p:cNvSpPr>
            <a:spLocks noGrp="1"/>
          </p:cNvSpPr>
          <p:nvPr>
            <p:ph type="title"/>
          </p:nvPr>
        </p:nvSpPr>
        <p:spPr>
          <a:xfrm>
            <a:off x="1167492" y="136527"/>
            <a:ext cx="9601200" cy="735344"/>
          </a:xfrm>
        </p:spPr>
        <p:txBody>
          <a:bodyPr/>
          <a:lstStyle/>
          <a:p>
            <a:r>
              <a:rPr lang="en-US" dirty="0"/>
              <a:t>Step 3: Add Blocks</a:t>
            </a:r>
          </a:p>
        </p:txBody>
      </p:sp>
      <p:sp>
        <p:nvSpPr>
          <p:cNvPr id="3" name="Content Placeholder 2">
            <a:extLst>
              <a:ext uri="{FF2B5EF4-FFF2-40B4-BE49-F238E27FC236}">
                <a16:creationId xmlns:a16="http://schemas.microsoft.com/office/drawing/2014/main" id="{76BF8FA2-9387-98EF-34AF-55C8B96BACF4}"/>
              </a:ext>
            </a:extLst>
          </p:cNvPr>
          <p:cNvSpPr>
            <a:spLocks noGrp="1"/>
          </p:cNvSpPr>
          <p:nvPr>
            <p:ph idx="1"/>
          </p:nvPr>
        </p:nvSpPr>
        <p:spPr>
          <a:xfrm>
            <a:off x="953386" y="871871"/>
            <a:ext cx="10671486" cy="1234247"/>
          </a:xfrm>
        </p:spPr>
        <p:txBody>
          <a:bodyPr>
            <a:normAutofit/>
          </a:bodyPr>
          <a:lstStyle/>
          <a:p>
            <a:pPr marL="342900" indent="-342900">
              <a:buFont typeface="Wingdings" panose="05000000000000000000" pitchFamily="2" charset="2"/>
              <a:buChar char="q"/>
            </a:pPr>
            <a:r>
              <a:rPr lang="en-US" b="1" dirty="0"/>
              <a:t>Signal Conditioning Blocks:</a:t>
            </a:r>
            <a:endParaRPr lang="en-US" dirty="0"/>
          </a:p>
          <a:p>
            <a:pPr lvl="2">
              <a:buFont typeface="Wingdings" panose="05000000000000000000" pitchFamily="2" charset="2"/>
              <a:buChar char="Ø"/>
            </a:pPr>
            <a:r>
              <a:rPr lang="en-US" dirty="0"/>
              <a:t>Add a Gain block from the "Math Operations" library to amplify the signal.</a:t>
            </a:r>
          </a:p>
          <a:p>
            <a:pPr lvl="2">
              <a:buFont typeface="Wingdings" panose="05000000000000000000" pitchFamily="2" charset="2"/>
              <a:buChar char="Ø"/>
            </a:pPr>
            <a:r>
              <a:rPr lang="en-US" dirty="0"/>
              <a:t>Add a Transfer Function block from the "Continuous" library to simulate a low-pass filter.</a:t>
            </a:r>
          </a:p>
          <a:p>
            <a:endParaRPr lang="en-US" dirty="0"/>
          </a:p>
        </p:txBody>
      </p:sp>
      <p:pic>
        <p:nvPicPr>
          <p:cNvPr id="6" name="Picture 5">
            <a:extLst>
              <a:ext uri="{FF2B5EF4-FFF2-40B4-BE49-F238E27FC236}">
                <a16:creationId xmlns:a16="http://schemas.microsoft.com/office/drawing/2014/main" id="{976F3E31-1DFD-550B-0C4E-5B529FE416CE}"/>
              </a:ext>
            </a:extLst>
          </p:cNvPr>
          <p:cNvPicPr>
            <a:picLocks noChangeAspect="1"/>
          </p:cNvPicPr>
          <p:nvPr/>
        </p:nvPicPr>
        <p:blipFill>
          <a:blip r:embed="rId2"/>
          <a:stretch>
            <a:fillRect/>
          </a:stretch>
        </p:blipFill>
        <p:spPr>
          <a:xfrm>
            <a:off x="1311709" y="2082625"/>
            <a:ext cx="8296986" cy="4638848"/>
          </a:xfrm>
          <a:prstGeom prst="rect">
            <a:avLst/>
          </a:prstGeom>
        </p:spPr>
      </p:pic>
    </p:spTree>
    <p:extLst>
      <p:ext uri="{BB962C8B-B14F-4D97-AF65-F5344CB8AC3E}">
        <p14:creationId xmlns:p14="http://schemas.microsoft.com/office/powerpoint/2010/main" val="30483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1A55B-5FC4-B521-0D6A-45430B0C374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FE86CE-3186-A592-D183-F8EC87CA3011}"/>
              </a:ext>
            </a:extLst>
          </p:cNvPr>
          <p:cNvSpPr>
            <a:spLocks noGrp="1"/>
          </p:cNvSpPr>
          <p:nvPr>
            <p:ph type="title"/>
          </p:nvPr>
        </p:nvSpPr>
        <p:spPr>
          <a:xfrm>
            <a:off x="1167492" y="136527"/>
            <a:ext cx="9601200" cy="735344"/>
          </a:xfrm>
        </p:spPr>
        <p:txBody>
          <a:bodyPr/>
          <a:lstStyle/>
          <a:p>
            <a:r>
              <a:rPr lang="en-US" dirty="0"/>
              <a:t>Step 3: Add Blocks</a:t>
            </a:r>
          </a:p>
        </p:txBody>
      </p:sp>
      <p:sp>
        <p:nvSpPr>
          <p:cNvPr id="3" name="Content Placeholder 2">
            <a:extLst>
              <a:ext uri="{FF2B5EF4-FFF2-40B4-BE49-F238E27FC236}">
                <a16:creationId xmlns:a16="http://schemas.microsoft.com/office/drawing/2014/main" id="{C9C92E3B-8BAE-6E1E-92CF-C3CEDB3C17DC}"/>
              </a:ext>
            </a:extLst>
          </p:cNvPr>
          <p:cNvSpPr>
            <a:spLocks noGrp="1"/>
          </p:cNvSpPr>
          <p:nvPr>
            <p:ph idx="1"/>
          </p:nvPr>
        </p:nvSpPr>
        <p:spPr>
          <a:xfrm>
            <a:off x="590600" y="1027138"/>
            <a:ext cx="10285228" cy="735344"/>
          </a:xfrm>
        </p:spPr>
        <p:txBody>
          <a:bodyPr>
            <a:normAutofit/>
          </a:bodyPr>
          <a:lstStyle/>
          <a:p>
            <a:pPr marL="342900" indent="-342900">
              <a:buFont typeface="Wingdings" panose="05000000000000000000" pitchFamily="2" charset="2"/>
              <a:buChar char="q"/>
            </a:pPr>
            <a:r>
              <a:rPr lang="en-US" b="1" dirty="0"/>
              <a:t>Output Block:</a:t>
            </a:r>
            <a:r>
              <a:rPr lang="en-US" dirty="0"/>
              <a:t> Add a Scope block from the "Sinks" library to visualize the output.</a:t>
            </a:r>
          </a:p>
          <a:p>
            <a:endParaRPr lang="en-US" dirty="0"/>
          </a:p>
        </p:txBody>
      </p:sp>
      <p:pic>
        <p:nvPicPr>
          <p:cNvPr id="5" name="Picture 4">
            <a:extLst>
              <a:ext uri="{FF2B5EF4-FFF2-40B4-BE49-F238E27FC236}">
                <a16:creationId xmlns:a16="http://schemas.microsoft.com/office/drawing/2014/main" id="{071B33CF-1A66-4158-B54A-84FDD8AC870E}"/>
              </a:ext>
            </a:extLst>
          </p:cNvPr>
          <p:cNvPicPr>
            <a:picLocks noChangeAspect="1"/>
          </p:cNvPicPr>
          <p:nvPr/>
        </p:nvPicPr>
        <p:blipFill>
          <a:blip r:embed="rId2"/>
          <a:stretch>
            <a:fillRect/>
          </a:stretch>
        </p:blipFill>
        <p:spPr>
          <a:xfrm>
            <a:off x="1554757" y="1762482"/>
            <a:ext cx="8356913" cy="4473638"/>
          </a:xfrm>
          <a:prstGeom prst="rect">
            <a:avLst/>
          </a:prstGeom>
        </p:spPr>
      </p:pic>
    </p:spTree>
    <p:extLst>
      <p:ext uri="{BB962C8B-B14F-4D97-AF65-F5344CB8AC3E}">
        <p14:creationId xmlns:p14="http://schemas.microsoft.com/office/powerpoint/2010/main" val="18654898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A622CD-68C5-4B60-F47E-40223AAD27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D5D705F-09B6-4A53-F860-6CEC7E73282B}"/>
              </a:ext>
            </a:extLst>
          </p:cNvPr>
          <p:cNvSpPr>
            <a:spLocks noGrp="1"/>
          </p:cNvSpPr>
          <p:nvPr>
            <p:ph type="title"/>
          </p:nvPr>
        </p:nvSpPr>
        <p:spPr>
          <a:xfrm>
            <a:off x="1158864" y="102021"/>
            <a:ext cx="9779183" cy="1744415"/>
          </a:xfrm>
        </p:spPr>
        <p:txBody>
          <a:bodyPr anchor="b">
            <a:normAutofit/>
          </a:bodyPr>
          <a:lstStyle/>
          <a:p>
            <a:r>
              <a:rPr lang="en-US" dirty="0"/>
              <a:t>Step 4: Connect the Blocks</a:t>
            </a:r>
          </a:p>
        </p:txBody>
      </p:sp>
      <p:sp>
        <p:nvSpPr>
          <p:cNvPr id="3" name="Content Placeholder 2">
            <a:extLst>
              <a:ext uri="{FF2B5EF4-FFF2-40B4-BE49-F238E27FC236}">
                <a16:creationId xmlns:a16="http://schemas.microsoft.com/office/drawing/2014/main" id="{F207A588-649A-1D88-B54E-51CAA2B4EF03}"/>
              </a:ext>
            </a:extLst>
          </p:cNvPr>
          <p:cNvSpPr>
            <a:spLocks noGrp="1"/>
          </p:cNvSpPr>
          <p:nvPr>
            <p:ph idx="1"/>
          </p:nvPr>
        </p:nvSpPr>
        <p:spPr>
          <a:xfrm>
            <a:off x="1158865" y="2017467"/>
            <a:ext cx="9779182" cy="3366815"/>
          </a:xfrm>
        </p:spPr>
        <p:txBody>
          <a:bodyPr>
            <a:normAutofit/>
          </a:bodyPr>
          <a:lstStyle/>
          <a:p>
            <a:pPr marL="342900" indent="-342900">
              <a:buFont typeface="Wingdings" panose="05000000000000000000" pitchFamily="2" charset="2"/>
              <a:buChar char="q"/>
            </a:pPr>
            <a:r>
              <a:rPr lang="en-US" dirty="0"/>
              <a:t>Click on the output port of the Sine Wave block and drag to the input port of the Gain block to create a connection.</a:t>
            </a:r>
          </a:p>
          <a:p>
            <a:pPr marL="342900" indent="-342900">
              <a:buFont typeface="Wingdings" panose="05000000000000000000" pitchFamily="2" charset="2"/>
              <a:buChar char="q"/>
            </a:pPr>
            <a:r>
              <a:rPr lang="en-US" dirty="0"/>
              <a:t>Connect the output of the Gain block to the input of the Transfer Function block.</a:t>
            </a:r>
          </a:p>
          <a:p>
            <a:pPr marL="342900" indent="-342900">
              <a:buFont typeface="Wingdings" panose="05000000000000000000" pitchFamily="2" charset="2"/>
              <a:buChar char="q"/>
            </a:pPr>
            <a:r>
              <a:rPr lang="en-US" dirty="0"/>
              <a:t>Finally, connect the output of the Transfer Function block to the Scope block.</a:t>
            </a:r>
          </a:p>
        </p:txBody>
      </p:sp>
    </p:spTree>
    <p:extLst>
      <p:ext uri="{BB962C8B-B14F-4D97-AF65-F5344CB8AC3E}">
        <p14:creationId xmlns:p14="http://schemas.microsoft.com/office/powerpoint/2010/main" val="808026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245B51-B520-B452-9AFF-D78DD7A656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478777-A687-8101-8805-5F6A856D90AB}"/>
              </a:ext>
            </a:extLst>
          </p:cNvPr>
          <p:cNvSpPr>
            <a:spLocks noGrp="1"/>
          </p:cNvSpPr>
          <p:nvPr>
            <p:ph type="title"/>
          </p:nvPr>
        </p:nvSpPr>
        <p:spPr>
          <a:xfrm>
            <a:off x="1167492" y="136526"/>
            <a:ext cx="9601200" cy="1653371"/>
          </a:xfrm>
        </p:spPr>
        <p:txBody>
          <a:bodyPr anchor="b">
            <a:normAutofit/>
          </a:bodyPr>
          <a:lstStyle/>
          <a:p>
            <a:r>
              <a:rPr lang="en-US" dirty="0"/>
              <a:t>Step 4: Connect the Blocks</a:t>
            </a:r>
          </a:p>
        </p:txBody>
      </p:sp>
      <p:sp>
        <p:nvSpPr>
          <p:cNvPr id="3" name="Content Placeholder 2">
            <a:extLst>
              <a:ext uri="{FF2B5EF4-FFF2-40B4-BE49-F238E27FC236}">
                <a16:creationId xmlns:a16="http://schemas.microsoft.com/office/drawing/2014/main" id="{F1FF99F0-0F30-2387-A6E3-E807632C369B}"/>
              </a:ext>
            </a:extLst>
          </p:cNvPr>
          <p:cNvSpPr>
            <a:spLocks noGrp="1"/>
          </p:cNvSpPr>
          <p:nvPr>
            <p:ph idx="1"/>
          </p:nvPr>
        </p:nvSpPr>
        <p:spPr>
          <a:xfrm>
            <a:off x="1167493" y="2023984"/>
            <a:ext cx="4663440" cy="3332832"/>
          </a:xfrm>
        </p:spPr>
        <p:txBody>
          <a:bodyPr>
            <a:normAutofit/>
          </a:bodyPr>
          <a:lstStyle/>
          <a:p>
            <a:pPr marL="342900" indent="-342900">
              <a:buFont typeface="Wingdings" panose="05000000000000000000" pitchFamily="2" charset="2"/>
              <a:buChar char="q"/>
            </a:pPr>
            <a:r>
              <a:rPr lang="en-US" dirty="0"/>
              <a:t>Click on the output port of the Sine Wave block and drag to the input port of the Gain block to create a connection.</a:t>
            </a:r>
          </a:p>
          <a:p>
            <a:pPr marL="342900" indent="-342900">
              <a:buFont typeface="Wingdings" panose="05000000000000000000" pitchFamily="2" charset="2"/>
              <a:buChar char="q"/>
            </a:pPr>
            <a:r>
              <a:rPr lang="en-US" dirty="0"/>
              <a:t>Connect the output of the Gain block to the input of the Transfer Function block.</a:t>
            </a:r>
          </a:p>
          <a:p>
            <a:pPr marL="342900" indent="-342900">
              <a:buFont typeface="Wingdings" panose="05000000000000000000" pitchFamily="2" charset="2"/>
              <a:buChar char="q"/>
            </a:pPr>
            <a:r>
              <a:rPr lang="en-US" dirty="0"/>
              <a:t>Finally, connect the output of the Transfer Function block to the Scope block.</a:t>
            </a:r>
          </a:p>
        </p:txBody>
      </p:sp>
      <p:pic>
        <p:nvPicPr>
          <p:cNvPr id="5" name="Picture 4">
            <a:extLst>
              <a:ext uri="{FF2B5EF4-FFF2-40B4-BE49-F238E27FC236}">
                <a16:creationId xmlns:a16="http://schemas.microsoft.com/office/drawing/2014/main" id="{20FF9585-DF34-D12D-8EB3-C2AD1FF904E1}"/>
              </a:ext>
            </a:extLst>
          </p:cNvPr>
          <p:cNvPicPr>
            <a:picLocks noChangeAspect="1"/>
          </p:cNvPicPr>
          <p:nvPr/>
        </p:nvPicPr>
        <p:blipFill>
          <a:blip r:embed="rId2"/>
          <a:srcRect t="13233" r="3" b="14943"/>
          <a:stretch>
            <a:fillRect/>
          </a:stretch>
        </p:blipFill>
        <p:spPr>
          <a:xfrm>
            <a:off x="6283235" y="2023984"/>
            <a:ext cx="4663440" cy="3332832"/>
          </a:xfrm>
          <a:prstGeom prst="rect">
            <a:avLst/>
          </a:prstGeom>
          <a:noFill/>
        </p:spPr>
      </p:pic>
    </p:spTree>
    <p:extLst>
      <p:ext uri="{BB962C8B-B14F-4D97-AF65-F5344CB8AC3E}">
        <p14:creationId xmlns:p14="http://schemas.microsoft.com/office/powerpoint/2010/main" val="13501826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BFB2D9-C71D-331C-7208-33B309E3DF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FF0BCC-270A-02A1-58E0-AF8BA6F31FA5}"/>
              </a:ext>
            </a:extLst>
          </p:cNvPr>
          <p:cNvSpPr>
            <a:spLocks noGrp="1"/>
          </p:cNvSpPr>
          <p:nvPr>
            <p:ph type="title"/>
          </p:nvPr>
        </p:nvSpPr>
        <p:spPr>
          <a:xfrm>
            <a:off x="1158864" y="102021"/>
            <a:ext cx="9779183" cy="1744415"/>
          </a:xfrm>
        </p:spPr>
        <p:txBody>
          <a:bodyPr anchor="b">
            <a:normAutofit/>
          </a:bodyPr>
          <a:lstStyle/>
          <a:p>
            <a:r>
              <a:rPr lang="en-US" dirty="0"/>
              <a:t>Step 5: Configure Block Parameters</a:t>
            </a:r>
          </a:p>
        </p:txBody>
      </p:sp>
      <p:sp>
        <p:nvSpPr>
          <p:cNvPr id="3" name="Content Placeholder 2">
            <a:extLst>
              <a:ext uri="{FF2B5EF4-FFF2-40B4-BE49-F238E27FC236}">
                <a16:creationId xmlns:a16="http://schemas.microsoft.com/office/drawing/2014/main" id="{7CD409E2-5564-5BB9-5E93-1F2C0E5DCC95}"/>
              </a:ext>
            </a:extLst>
          </p:cNvPr>
          <p:cNvSpPr>
            <a:spLocks noGrp="1"/>
          </p:cNvSpPr>
          <p:nvPr>
            <p:ph idx="1"/>
          </p:nvPr>
        </p:nvSpPr>
        <p:spPr>
          <a:xfrm>
            <a:off x="1158865" y="2017467"/>
            <a:ext cx="9779182" cy="3366815"/>
          </a:xfrm>
        </p:spPr>
        <p:txBody>
          <a:bodyPr>
            <a:normAutofit/>
          </a:bodyPr>
          <a:lstStyle/>
          <a:p>
            <a:pPr marL="457200" indent="-457200">
              <a:buFont typeface="Wingdings" panose="05000000000000000000" pitchFamily="2" charset="2"/>
              <a:buChar char="q"/>
            </a:pPr>
            <a:r>
              <a:rPr lang="en-US" dirty="0"/>
              <a:t>Double-click each block to set parameters:</a:t>
            </a:r>
          </a:p>
          <a:p>
            <a:pPr marL="800100" lvl="1" indent="-342900">
              <a:buFont typeface="Wingdings" panose="05000000000000000000" pitchFamily="2" charset="2"/>
              <a:buChar char="Ø"/>
            </a:pPr>
            <a:r>
              <a:rPr lang="en-US" dirty="0"/>
              <a:t>For the Sine Wave, set the frequency and amplitude.</a:t>
            </a:r>
          </a:p>
          <a:p>
            <a:pPr marL="800100" lvl="1" indent="-342900">
              <a:buFont typeface="Wingdings" panose="05000000000000000000" pitchFamily="2" charset="2"/>
              <a:buChar char="Ø"/>
            </a:pPr>
            <a:r>
              <a:rPr lang="en-US" dirty="0"/>
              <a:t>For the Gain block, set the gain value (e.g., 10).</a:t>
            </a:r>
          </a:p>
          <a:p>
            <a:pPr marL="800100" lvl="1" indent="-342900">
              <a:buFont typeface="Wingdings" panose="05000000000000000000" pitchFamily="2" charset="2"/>
              <a:buChar char="Ø"/>
            </a:pPr>
            <a:r>
              <a:rPr lang="en-US" dirty="0"/>
              <a:t>For the Transfer Function, define the numerator and denominator coefficients to represent your filter.</a:t>
            </a:r>
          </a:p>
        </p:txBody>
      </p:sp>
    </p:spTree>
    <p:extLst>
      <p:ext uri="{BB962C8B-B14F-4D97-AF65-F5344CB8AC3E}">
        <p14:creationId xmlns:p14="http://schemas.microsoft.com/office/powerpoint/2010/main" val="8719110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19B51C-6375-B5DD-32AE-D55AE4E591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49221E-74EC-BBF1-6D23-A85033AA61DA}"/>
              </a:ext>
            </a:extLst>
          </p:cNvPr>
          <p:cNvSpPr>
            <a:spLocks noGrp="1"/>
          </p:cNvSpPr>
          <p:nvPr>
            <p:ph type="title"/>
          </p:nvPr>
        </p:nvSpPr>
        <p:spPr>
          <a:xfrm>
            <a:off x="1167492" y="136526"/>
            <a:ext cx="9601200" cy="1653371"/>
          </a:xfrm>
        </p:spPr>
        <p:txBody>
          <a:bodyPr anchor="b">
            <a:normAutofit/>
          </a:bodyPr>
          <a:lstStyle/>
          <a:p>
            <a:r>
              <a:rPr lang="en-US" dirty="0"/>
              <a:t>Step 5: Configure Block Parameters</a:t>
            </a:r>
          </a:p>
        </p:txBody>
      </p:sp>
      <p:pic>
        <p:nvPicPr>
          <p:cNvPr id="5" name="Picture 4">
            <a:extLst>
              <a:ext uri="{FF2B5EF4-FFF2-40B4-BE49-F238E27FC236}">
                <a16:creationId xmlns:a16="http://schemas.microsoft.com/office/drawing/2014/main" id="{5A2E166F-7725-0F08-4A75-B98F64D91F36}"/>
              </a:ext>
            </a:extLst>
          </p:cNvPr>
          <p:cNvPicPr>
            <a:picLocks noChangeAspect="1"/>
          </p:cNvPicPr>
          <p:nvPr/>
        </p:nvPicPr>
        <p:blipFill>
          <a:blip r:embed="rId2"/>
          <a:srcRect l="20852" r="90"/>
          <a:stretch>
            <a:fillRect/>
          </a:stretch>
        </p:blipFill>
        <p:spPr>
          <a:xfrm>
            <a:off x="1167493" y="2023984"/>
            <a:ext cx="4663440" cy="3332832"/>
          </a:xfrm>
          <a:prstGeom prst="rect">
            <a:avLst/>
          </a:prstGeom>
          <a:noFill/>
        </p:spPr>
      </p:pic>
      <p:sp>
        <p:nvSpPr>
          <p:cNvPr id="3" name="Content Placeholder 2">
            <a:extLst>
              <a:ext uri="{FF2B5EF4-FFF2-40B4-BE49-F238E27FC236}">
                <a16:creationId xmlns:a16="http://schemas.microsoft.com/office/drawing/2014/main" id="{0DC0F21B-00EB-907B-ABFD-5D3F4F6917AC}"/>
              </a:ext>
            </a:extLst>
          </p:cNvPr>
          <p:cNvSpPr>
            <a:spLocks noGrp="1"/>
          </p:cNvSpPr>
          <p:nvPr>
            <p:ph idx="10"/>
          </p:nvPr>
        </p:nvSpPr>
        <p:spPr>
          <a:xfrm>
            <a:off x="6283235" y="2023984"/>
            <a:ext cx="4663440" cy="3332832"/>
          </a:xfrm>
        </p:spPr>
        <p:txBody>
          <a:bodyPr>
            <a:normAutofit/>
          </a:bodyPr>
          <a:lstStyle/>
          <a:p>
            <a:pPr marL="457200" indent="-457200">
              <a:buFont typeface="Wingdings" panose="05000000000000000000" pitchFamily="2" charset="2"/>
              <a:buChar char="q"/>
            </a:pPr>
            <a:r>
              <a:rPr lang="en-US" dirty="0"/>
              <a:t>Double-click each block to set parameters:</a:t>
            </a:r>
          </a:p>
          <a:p>
            <a:pPr marL="800100" lvl="1" indent="-342900">
              <a:buFont typeface="Wingdings" panose="05000000000000000000" pitchFamily="2" charset="2"/>
              <a:buChar char="Ø"/>
            </a:pPr>
            <a:r>
              <a:rPr lang="en-US" dirty="0"/>
              <a:t>For the Sine Wave, set the frequency and amplitude.</a:t>
            </a:r>
          </a:p>
        </p:txBody>
      </p:sp>
    </p:spTree>
    <p:extLst>
      <p:ext uri="{BB962C8B-B14F-4D97-AF65-F5344CB8AC3E}">
        <p14:creationId xmlns:p14="http://schemas.microsoft.com/office/powerpoint/2010/main" val="29906309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D9B3A7-2650-4D9D-0BE2-E55C942D19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3B670C-497C-01C2-348B-0C4ACE89ABE4}"/>
              </a:ext>
            </a:extLst>
          </p:cNvPr>
          <p:cNvSpPr>
            <a:spLocks noGrp="1"/>
          </p:cNvSpPr>
          <p:nvPr>
            <p:ph type="title"/>
          </p:nvPr>
        </p:nvSpPr>
        <p:spPr>
          <a:xfrm>
            <a:off x="1167492" y="136526"/>
            <a:ext cx="9601200" cy="1653371"/>
          </a:xfrm>
        </p:spPr>
        <p:txBody>
          <a:bodyPr anchor="b">
            <a:normAutofit/>
          </a:bodyPr>
          <a:lstStyle/>
          <a:p>
            <a:r>
              <a:rPr lang="en-US" dirty="0"/>
              <a:t>Step 5: Configure Block Parameters</a:t>
            </a:r>
          </a:p>
        </p:txBody>
      </p:sp>
      <p:sp>
        <p:nvSpPr>
          <p:cNvPr id="3" name="Content Placeholder 2">
            <a:extLst>
              <a:ext uri="{FF2B5EF4-FFF2-40B4-BE49-F238E27FC236}">
                <a16:creationId xmlns:a16="http://schemas.microsoft.com/office/drawing/2014/main" id="{BE3EDCA4-EBD2-6DEF-3422-2E4FEBC5890D}"/>
              </a:ext>
            </a:extLst>
          </p:cNvPr>
          <p:cNvSpPr>
            <a:spLocks noGrp="1"/>
          </p:cNvSpPr>
          <p:nvPr>
            <p:ph idx="1"/>
          </p:nvPr>
        </p:nvSpPr>
        <p:spPr>
          <a:xfrm>
            <a:off x="1167493" y="2023984"/>
            <a:ext cx="4663440" cy="3332832"/>
          </a:xfrm>
        </p:spPr>
        <p:txBody>
          <a:bodyPr>
            <a:normAutofit/>
          </a:bodyPr>
          <a:lstStyle/>
          <a:p>
            <a:pPr marL="457200" indent="-457200">
              <a:buFont typeface="Wingdings" panose="05000000000000000000" pitchFamily="2" charset="2"/>
              <a:buChar char="q"/>
            </a:pPr>
            <a:r>
              <a:rPr lang="en-US" dirty="0"/>
              <a:t>Double-click each block to set parameters:</a:t>
            </a:r>
          </a:p>
          <a:p>
            <a:pPr marL="800100" lvl="1" indent="-342900">
              <a:buFont typeface="Wingdings" panose="05000000000000000000" pitchFamily="2" charset="2"/>
              <a:buChar char="Ø"/>
            </a:pPr>
            <a:r>
              <a:rPr lang="en-US" dirty="0"/>
              <a:t>For the Gain block, set the gain value (e.g., 10).</a:t>
            </a:r>
          </a:p>
        </p:txBody>
      </p:sp>
      <p:pic>
        <p:nvPicPr>
          <p:cNvPr id="5" name="Picture 4">
            <a:extLst>
              <a:ext uri="{FF2B5EF4-FFF2-40B4-BE49-F238E27FC236}">
                <a16:creationId xmlns:a16="http://schemas.microsoft.com/office/drawing/2014/main" id="{13B980EA-9FF4-6CD7-CFE8-E574BB7EF5BB}"/>
              </a:ext>
            </a:extLst>
          </p:cNvPr>
          <p:cNvPicPr>
            <a:picLocks noChangeAspect="1"/>
          </p:cNvPicPr>
          <p:nvPr/>
        </p:nvPicPr>
        <p:blipFill>
          <a:blip r:embed="rId2"/>
          <a:srcRect l="23742" r="-1" b="-1"/>
          <a:stretch>
            <a:fillRect/>
          </a:stretch>
        </p:blipFill>
        <p:spPr>
          <a:xfrm>
            <a:off x="6283235" y="2023984"/>
            <a:ext cx="4663440" cy="3332832"/>
          </a:xfrm>
          <a:prstGeom prst="rect">
            <a:avLst/>
          </a:prstGeom>
          <a:noFill/>
        </p:spPr>
      </p:pic>
    </p:spTree>
    <p:extLst>
      <p:ext uri="{BB962C8B-B14F-4D97-AF65-F5344CB8AC3E}">
        <p14:creationId xmlns:p14="http://schemas.microsoft.com/office/powerpoint/2010/main" val="3090876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3EDE30-CBB8-EF86-4DCB-11BA48D74A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C8DF13-25DE-6DA4-8D0A-118E30259A7E}"/>
              </a:ext>
            </a:extLst>
          </p:cNvPr>
          <p:cNvSpPr>
            <a:spLocks noGrp="1"/>
          </p:cNvSpPr>
          <p:nvPr>
            <p:ph type="title"/>
          </p:nvPr>
        </p:nvSpPr>
        <p:spPr>
          <a:xfrm>
            <a:off x="1167492" y="136526"/>
            <a:ext cx="9601200" cy="1653371"/>
          </a:xfrm>
        </p:spPr>
        <p:txBody>
          <a:bodyPr anchor="b">
            <a:normAutofit/>
          </a:bodyPr>
          <a:lstStyle/>
          <a:p>
            <a:r>
              <a:rPr lang="en-US" dirty="0"/>
              <a:t>Step 5: Configure Block Parameters</a:t>
            </a:r>
          </a:p>
        </p:txBody>
      </p:sp>
      <p:sp>
        <p:nvSpPr>
          <p:cNvPr id="3" name="Content Placeholder 2">
            <a:extLst>
              <a:ext uri="{FF2B5EF4-FFF2-40B4-BE49-F238E27FC236}">
                <a16:creationId xmlns:a16="http://schemas.microsoft.com/office/drawing/2014/main" id="{FBD5C4F8-C722-13E6-444C-2E94D5CD5D41}"/>
              </a:ext>
            </a:extLst>
          </p:cNvPr>
          <p:cNvSpPr>
            <a:spLocks noGrp="1"/>
          </p:cNvSpPr>
          <p:nvPr>
            <p:ph idx="1"/>
          </p:nvPr>
        </p:nvSpPr>
        <p:spPr>
          <a:xfrm>
            <a:off x="1167493" y="2023984"/>
            <a:ext cx="4663440" cy="3332832"/>
          </a:xfrm>
        </p:spPr>
        <p:txBody>
          <a:bodyPr>
            <a:normAutofit/>
          </a:bodyPr>
          <a:lstStyle/>
          <a:p>
            <a:pPr marL="457200" indent="-457200">
              <a:buFont typeface="Wingdings" panose="05000000000000000000" pitchFamily="2" charset="2"/>
              <a:buChar char="q"/>
            </a:pPr>
            <a:r>
              <a:rPr lang="en-US" dirty="0"/>
              <a:t>Double-click each block to set parameters:</a:t>
            </a:r>
          </a:p>
          <a:p>
            <a:pPr marL="800100" lvl="1" indent="-342900">
              <a:buFont typeface="Wingdings" panose="05000000000000000000" pitchFamily="2" charset="2"/>
              <a:buChar char="Ø"/>
            </a:pPr>
            <a:r>
              <a:rPr lang="en-US" dirty="0"/>
              <a:t>For the Transfer Function, define the numerator and denominator coefficients to represent your filter.</a:t>
            </a:r>
          </a:p>
        </p:txBody>
      </p:sp>
      <p:pic>
        <p:nvPicPr>
          <p:cNvPr id="6" name="Picture 5">
            <a:extLst>
              <a:ext uri="{FF2B5EF4-FFF2-40B4-BE49-F238E27FC236}">
                <a16:creationId xmlns:a16="http://schemas.microsoft.com/office/drawing/2014/main" id="{DC1D8259-BB07-C357-115B-E85CA1DF5EAA}"/>
              </a:ext>
            </a:extLst>
          </p:cNvPr>
          <p:cNvPicPr>
            <a:picLocks noChangeAspect="1"/>
          </p:cNvPicPr>
          <p:nvPr/>
        </p:nvPicPr>
        <p:blipFill>
          <a:blip r:embed="rId2"/>
          <a:stretch>
            <a:fillRect/>
          </a:stretch>
        </p:blipFill>
        <p:spPr>
          <a:xfrm>
            <a:off x="6283235" y="2390466"/>
            <a:ext cx="4663440" cy="2599867"/>
          </a:xfrm>
          <a:prstGeom prst="rect">
            <a:avLst/>
          </a:prstGeom>
          <a:noFill/>
        </p:spPr>
      </p:pic>
    </p:spTree>
    <p:extLst>
      <p:ext uri="{BB962C8B-B14F-4D97-AF65-F5344CB8AC3E}">
        <p14:creationId xmlns:p14="http://schemas.microsoft.com/office/powerpoint/2010/main" val="8403795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58864" y="102021"/>
            <a:ext cx="9779183" cy="1744415"/>
          </a:xfrm>
        </p:spPr>
        <p:txBody>
          <a:bodyPr/>
          <a:lstStyle/>
          <a:p>
            <a:r>
              <a:rPr lang="en-US" dirty="0"/>
              <a:t>Agenda</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58865" y="2017467"/>
            <a:ext cx="9779182" cy="3366815"/>
          </a:xfrm>
        </p:spPr>
        <p:txBody>
          <a:bodyPr vert="horz" lIns="91440" tIns="45720" rIns="91440" bIns="45720" rtlCol="0" anchor="t">
            <a:normAutofit/>
          </a:bodyPr>
          <a:lstStyle/>
          <a:p>
            <a:r>
              <a:rPr lang="en-US" dirty="0"/>
              <a:t>Introduction</a:t>
            </a:r>
          </a:p>
          <a:p>
            <a:r>
              <a:rPr lang="en-US" b="1" dirty="0"/>
              <a:t>Design Module 1:</a:t>
            </a:r>
          </a:p>
          <a:p>
            <a:r>
              <a:rPr lang="en-US" b="1" dirty="0"/>
              <a:t>IoT-based Data Acquisition System for a Mechatronics System </a:t>
            </a:r>
            <a:endParaRPr lang="en-US" dirty="0"/>
          </a:p>
        </p:txBody>
      </p:sp>
    </p:spTree>
    <p:extLst>
      <p:ext uri="{BB962C8B-B14F-4D97-AF65-F5344CB8AC3E}">
        <p14:creationId xmlns:p14="http://schemas.microsoft.com/office/powerpoint/2010/main" val="1325608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614A9E-A711-701F-D54A-03F58DBF2C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92D452-2184-248A-0976-4BF8CF1BF266}"/>
              </a:ext>
            </a:extLst>
          </p:cNvPr>
          <p:cNvSpPr>
            <a:spLocks noGrp="1"/>
          </p:cNvSpPr>
          <p:nvPr>
            <p:ph type="title"/>
          </p:nvPr>
        </p:nvSpPr>
        <p:spPr>
          <a:xfrm>
            <a:off x="1158864" y="102021"/>
            <a:ext cx="9779183" cy="1744415"/>
          </a:xfrm>
        </p:spPr>
        <p:txBody>
          <a:bodyPr anchor="b">
            <a:normAutofit/>
          </a:bodyPr>
          <a:lstStyle/>
          <a:p>
            <a:r>
              <a:rPr lang="en-US" dirty="0"/>
              <a:t>Step 7: Run the Simulation</a:t>
            </a:r>
          </a:p>
        </p:txBody>
      </p:sp>
      <p:sp>
        <p:nvSpPr>
          <p:cNvPr id="3" name="Content Placeholder 2">
            <a:extLst>
              <a:ext uri="{FF2B5EF4-FFF2-40B4-BE49-F238E27FC236}">
                <a16:creationId xmlns:a16="http://schemas.microsoft.com/office/drawing/2014/main" id="{FE90B05A-EB92-2C20-E351-0DC41786C0D4}"/>
              </a:ext>
            </a:extLst>
          </p:cNvPr>
          <p:cNvSpPr>
            <a:spLocks noGrp="1"/>
          </p:cNvSpPr>
          <p:nvPr>
            <p:ph idx="1"/>
          </p:nvPr>
        </p:nvSpPr>
        <p:spPr>
          <a:xfrm>
            <a:off x="1158865" y="2017467"/>
            <a:ext cx="9779182" cy="3366815"/>
          </a:xfrm>
        </p:spPr>
        <p:txBody>
          <a:bodyPr>
            <a:normAutofit/>
          </a:bodyPr>
          <a:lstStyle/>
          <a:p>
            <a:pPr marL="457200" indent="-457200">
              <a:buFont typeface="Wingdings" panose="05000000000000000000" pitchFamily="2" charset="2"/>
              <a:buChar char="q"/>
            </a:pPr>
            <a:r>
              <a:rPr lang="en-US" dirty="0"/>
              <a:t>Set the simulation time in the model configuration parameters.</a:t>
            </a:r>
          </a:p>
          <a:p>
            <a:pPr marL="457200" indent="-457200">
              <a:buFont typeface="Wingdings" panose="05000000000000000000" pitchFamily="2" charset="2"/>
              <a:buChar char="q"/>
            </a:pPr>
            <a:r>
              <a:rPr lang="en-US" dirty="0"/>
              <a:t>Click the "Run" button (the play icon) in the Simulink toolbar.</a:t>
            </a:r>
          </a:p>
          <a:p>
            <a:pPr marL="457200" indent="-457200">
              <a:buFont typeface="Wingdings" panose="05000000000000000000" pitchFamily="2" charset="2"/>
              <a:buChar char="q"/>
            </a:pPr>
            <a:r>
              <a:rPr lang="en-US" dirty="0"/>
              <a:t>Open the Scope block to view the output signal.</a:t>
            </a:r>
          </a:p>
        </p:txBody>
      </p:sp>
    </p:spTree>
    <p:extLst>
      <p:ext uri="{BB962C8B-B14F-4D97-AF65-F5344CB8AC3E}">
        <p14:creationId xmlns:p14="http://schemas.microsoft.com/office/powerpoint/2010/main" val="17282799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4EC231A-4230-449D-E4F5-BD4A400C82DD}"/>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F3C54467-9493-7B9E-1CC5-C5D07198C235}"/>
              </a:ext>
            </a:extLst>
          </p:cNvPr>
          <p:cNvPicPr>
            <a:picLocks noChangeAspect="1"/>
          </p:cNvPicPr>
          <p:nvPr/>
        </p:nvPicPr>
        <p:blipFill>
          <a:blip r:embed="rId2"/>
          <a:stretch>
            <a:fillRect/>
          </a:stretch>
        </p:blipFill>
        <p:spPr>
          <a:xfrm>
            <a:off x="566630" y="331120"/>
            <a:ext cx="11393853" cy="6354494"/>
          </a:xfrm>
          <a:prstGeom prst="rect">
            <a:avLst/>
          </a:prstGeom>
        </p:spPr>
      </p:pic>
    </p:spTree>
    <p:extLst>
      <p:ext uri="{BB962C8B-B14F-4D97-AF65-F5344CB8AC3E}">
        <p14:creationId xmlns:p14="http://schemas.microsoft.com/office/powerpoint/2010/main" val="2667365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1C753FD-96EC-101A-B8A4-5F69A189BEF4}"/>
              </a:ext>
            </a:extLst>
          </p:cNvPr>
          <p:cNvSpPr>
            <a:spLocks noGrp="1"/>
          </p:cNvSpPr>
          <p:nvPr>
            <p:ph type="ctrTitle"/>
          </p:nvPr>
        </p:nvSpPr>
        <p:spPr>
          <a:xfrm>
            <a:off x="1167494" y="252549"/>
            <a:ext cx="6220278" cy="3262811"/>
          </a:xfrm>
        </p:spPr>
        <p:txBody>
          <a:bodyPr/>
          <a:lstStyle/>
          <a:p>
            <a:r>
              <a:rPr lang="en-US" dirty="0"/>
              <a:t>Thank you</a:t>
            </a:r>
          </a:p>
        </p:txBody>
      </p:sp>
      <p:sp>
        <p:nvSpPr>
          <p:cNvPr id="5" name="Subtitle 4">
            <a:extLst>
              <a:ext uri="{FF2B5EF4-FFF2-40B4-BE49-F238E27FC236}">
                <a16:creationId xmlns:a16="http://schemas.microsoft.com/office/drawing/2014/main" id="{67BB04B7-47A4-741B-59E0-F0E6F2126E8F}"/>
              </a:ext>
            </a:extLst>
          </p:cNvPr>
          <p:cNvSpPr>
            <a:spLocks noGrp="1"/>
          </p:cNvSpPr>
          <p:nvPr>
            <p:ph type="subTitle" idx="1"/>
          </p:nvPr>
        </p:nvSpPr>
        <p:spPr>
          <a:xfrm>
            <a:off x="1167493" y="3685939"/>
            <a:ext cx="6220277" cy="2919512"/>
          </a:xfrm>
        </p:spPr>
        <p:txBody>
          <a:bodyPr/>
          <a:lstStyle/>
          <a:p>
            <a:r>
              <a:rPr lang="en-US" dirty="0"/>
              <a:t>Professor: </a:t>
            </a:r>
          </a:p>
          <a:p>
            <a:r>
              <a:rPr lang="en-US" b="1" dirty="0"/>
              <a:t>Riadh Habash, PhD, </a:t>
            </a:r>
            <a:r>
              <a:rPr lang="en-US" b="1" dirty="0" err="1"/>
              <a:t>P.Eng</a:t>
            </a:r>
            <a:endParaRPr lang="en-US" b="1" dirty="0"/>
          </a:p>
          <a:p>
            <a:r>
              <a:rPr lang="en-US" b="1" dirty="0"/>
              <a:t>TA: </a:t>
            </a:r>
            <a:r>
              <a:rPr lang="en-US" dirty="0"/>
              <a:t>Nader N. Joojili</a:t>
            </a:r>
          </a:p>
          <a:p>
            <a:r>
              <a:rPr lang="en-US" b="1" dirty="0"/>
              <a:t>Email: nnase063@uottawa.ca</a:t>
            </a:r>
          </a:p>
          <a:p>
            <a:r>
              <a:rPr lang="en-US" b="1" dirty="0"/>
              <a:t>Office</a:t>
            </a:r>
            <a:r>
              <a:rPr lang="en-US" dirty="0"/>
              <a:t>: 4073 – Site Building</a:t>
            </a:r>
          </a:p>
        </p:txBody>
      </p:sp>
    </p:spTree>
    <p:extLst>
      <p:ext uri="{BB962C8B-B14F-4D97-AF65-F5344CB8AC3E}">
        <p14:creationId xmlns:p14="http://schemas.microsoft.com/office/powerpoint/2010/main" val="1609673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diagram of a circuit">
            <a:extLst>
              <a:ext uri="{FF2B5EF4-FFF2-40B4-BE49-F238E27FC236}">
                <a16:creationId xmlns:a16="http://schemas.microsoft.com/office/drawing/2014/main" id="{3B510C67-0481-CB56-619E-74396B2F8CD7}"/>
              </a:ext>
            </a:extLst>
          </p:cNvPr>
          <p:cNvPicPr>
            <a:picLocks noChangeAspect="1"/>
          </p:cNvPicPr>
          <p:nvPr/>
        </p:nvPicPr>
        <p:blipFill>
          <a:blip r:embed="rId3"/>
          <a:stretch>
            <a:fillRect/>
          </a:stretch>
        </p:blipFill>
        <p:spPr>
          <a:xfrm>
            <a:off x="1422761" y="474563"/>
            <a:ext cx="6959305" cy="5151441"/>
          </a:xfrm>
          <a:prstGeom prst="rect">
            <a:avLst/>
          </a:prstGeom>
        </p:spPr>
      </p:pic>
      <p:sp>
        <p:nvSpPr>
          <p:cNvPr id="13" name="TextBox 12">
            <a:extLst>
              <a:ext uri="{FF2B5EF4-FFF2-40B4-BE49-F238E27FC236}">
                <a16:creationId xmlns:a16="http://schemas.microsoft.com/office/drawing/2014/main" id="{5C3F69BF-A630-93FB-07AC-CA0F23A7034B}"/>
              </a:ext>
            </a:extLst>
          </p:cNvPr>
          <p:cNvSpPr txBox="1"/>
          <p:nvPr/>
        </p:nvSpPr>
        <p:spPr>
          <a:xfrm>
            <a:off x="532253" y="6278664"/>
            <a:ext cx="6097248" cy="338554"/>
          </a:xfrm>
          <a:prstGeom prst="rect">
            <a:avLst/>
          </a:prstGeom>
          <a:noFill/>
        </p:spPr>
        <p:txBody>
          <a:bodyPr wrap="square">
            <a:spAutoFit/>
          </a:bodyPr>
          <a:lstStyle/>
          <a:p>
            <a:r>
              <a:rPr lang="en-US" sz="400" dirty="0"/>
              <a:t>https://www.google.com/search?client=firefox-b-d&amp;sca_esv=aa04d796f8c6ba14&amp;sxsrf=AE3TifNksCDSV_KNQXLxx6cs70Cwb1IqCQ:1757426293327&amp;udm=2&amp;fbs=AIIjpHxU7SXXniUZfeShr2fp4giZ1Y6MJ25_tmWITc7uy4KIeiAkWG4OlBE2zyCTMjPbGmMU8EWskMk2JSE__efdUJ3x-dd8PyEzi5Y9BtPQcYyUvzr2KfVWYsGPotCqWnv5worxWZ5MvqwK1VLAsWVoI5-0OQVY3-Uai217hA4vqxWTmmgzjoG-zzCPz6hn6TO85Ll-a71g0gTxVukM8fqwXWBNlapLPQ&amp;q=BJT&amp;sa=X&amp;ved=2ahUKEwiL47qP68uPAxU5DTQIHSekJbwQtKgLegQIGRAB&amp;biw=1080&amp;bih=1733&amp;dpr=1#imgrc=K2QtsBoR-qrnbM&amp;imgdii=lWDMQoB-fFakCM</a:t>
            </a:r>
          </a:p>
        </p:txBody>
      </p:sp>
    </p:spTree>
    <p:extLst>
      <p:ext uri="{BB962C8B-B14F-4D97-AF65-F5344CB8AC3E}">
        <p14:creationId xmlns:p14="http://schemas.microsoft.com/office/powerpoint/2010/main" val="779750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87F014FE-F74F-EC1C-C733-2FD9CF433993}"/>
              </a:ext>
            </a:extLst>
          </p:cNvPr>
          <p:cNvSpPr>
            <a:spLocks noGrp="1"/>
          </p:cNvSpPr>
          <p:nvPr>
            <p:ph type="title"/>
          </p:nvPr>
        </p:nvSpPr>
        <p:spPr>
          <a:xfrm>
            <a:off x="637082" y="102022"/>
            <a:ext cx="10300965" cy="1052222"/>
          </a:xfrm>
        </p:spPr>
        <p:txBody>
          <a:bodyPr/>
          <a:lstStyle/>
          <a:p>
            <a:r>
              <a:rPr lang="en-GB" sz="3600" dirty="0"/>
              <a:t>Difference between the PNP and NPN transistors</a:t>
            </a:r>
            <a:endParaRPr lang="en-US" sz="3600" dirty="0"/>
          </a:p>
        </p:txBody>
      </p:sp>
      <p:pic>
        <p:nvPicPr>
          <p:cNvPr id="6" name="Picture Placeholder 5" descr="A diagram of a circuit&#10;&#10;AI-generated content may be incorrect.">
            <a:extLst>
              <a:ext uri="{FF2B5EF4-FFF2-40B4-BE49-F238E27FC236}">
                <a16:creationId xmlns:a16="http://schemas.microsoft.com/office/drawing/2014/main" id="{188B7E36-30C6-5BE6-5DAE-DDB13A7A2D5B}"/>
              </a:ext>
            </a:extLst>
          </p:cNvPr>
          <p:cNvPicPr>
            <a:picLocks noGrp="1" noChangeAspect="1"/>
          </p:cNvPicPr>
          <p:nvPr>
            <p:ph idx="1"/>
          </p:nvPr>
        </p:nvPicPr>
        <p:blipFill>
          <a:blip r:embed="rId3"/>
          <a:stretch>
            <a:fillRect/>
          </a:stretch>
        </p:blipFill>
        <p:spPr>
          <a:xfrm>
            <a:off x="1843790" y="1747644"/>
            <a:ext cx="6545318" cy="3681742"/>
          </a:xfrm>
          <a:noFill/>
        </p:spPr>
      </p:pic>
      <p:sp>
        <p:nvSpPr>
          <p:cNvPr id="8" name="TextBox 7">
            <a:extLst>
              <a:ext uri="{FF2B5EF4-FFF2-40B4-BE49-F238E27FC236}">
                <a16:creationId xmlns:a16="http://schemas.microsoft.com/office/drawing/2014/main" id="{C2C91A45-3312-1BBF-AD9F-E18DD82C31D3}"/>
              </a:ext>
            </a:extLst>
          </p:cNvPr>
          <p:cNvSpPr txBox="1"/>
          <p:nvPr/>
        </p:nvSpPr>
        <p:spPr>
          <a:xfrm>
            <a:off x="779720" y="5829542"/>
            <a:ext cx="6490509" cy="461665"/>
          </a:xfrm>
          <a:prstGeom prst="rect">
            <a:avLst/>
          </a:prstGeom>
          <a:noFill/>
        </p:spPr>
        <p:txBody>
          <a:bodyPr wrap="square">
            <a:spAutoFit/>
          </a:bodyPr>
          <a:lstStyle/>
          <a:p>
            <a:r>
              <a:rPr lang="en-US" sz="1200" dirty="0"/>
              <a:t>https://components101.com/articles/understanding-bjt-transistor-and-how-to-use-it-in-your-circuit-designs</a:t>
            </a:r>
          </a:p>
        </p:txBody>
      </p:sp>
    </p:spTree>
    <p:extLst>
      <p:ext uri="{BB962C8B-B14F-4D97-AF65-F5344CB8AC3E}">
        <p14:creationId xmlns:p14="http://schemas.microsoft.com/office/powerpoint/2010/main" val="18829815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FF5EE67-DE83-C00F-F31C-58A2B46234DB}"/>
              </a:ext>
            </a:extLst>
          </p:cNvPr>
          <p:cNvSpPr>
            <a:spLocks noGrp="1"/>
          </p:cNvSpPr>
          <p:nvPr>
            <p:ph type="title"/>
          </p:nvPr>
        </p:nvSpPr>
        <p:spPr>
          <a:xfrm>
            <a:off x="1167492" y="136526"/>
            <a:ext cx="9601200" cy="1653371"/>
          </a:xfrm>
        </p:spPr>
        <p:txBody>
          <a:bodyPr vert="horz" lIns="91440" tIns="45720" rIns="91440" bIns="45720" rtlCol="0" anchor="b">
            <a:normAutofit/>
          </a:bodyPr>
          <a:lstStyle/>
          <a:p>
            <a:r>
              <a:rPr lang="en-US" b="1" kern="1200" dirty="0">
                <a:latin typeface="+mj-lt"/>
                <a:ea typeface="+mj-ea"/>
                <a:cs typeface="+mj-cs"/>
              </a:rPr>
              <a:t>About me!</a:t>
            </a:r>
          </a:p>
        </p:txBody>
      </p:sp>
      <p:sp>
        <p:nvSpPr>
          <p:cNvPr id="3" name="Content Placeholder 2">
            <a:extLst>
              <a:ext uri="{FF2B5EF4-FFF2-40B4-BE49-F238E27FC236}">
                <a16:creationId xmlns:a16="http://schemas.microsoft.com/office/drawing/2014/main" id="{DAF7743C-9A64-6DD7-26EC-7870E2484D2F}"/>
              </a:ext>
            </a:extLst>
          </p:cNvPr>
          <p:cNvSpPr>
            <a:spLocks noGrp="1"/>
          </p:cNvSpPr>
          <p:nvPr>
            <p:ph idx="1"/>
          </p:nvPr>
        </p:nvSpPr>
        <p:spPr>
          <a:xfrm>
            <a:off x="1167493" y="2023984"/>
            <a:ext cx="4663440" cy="3332832"/>
          </a:xfrm>
        </p:spPr>
        <p:txBody>
          <a:bodyPr vert="horz" lIns="91440" tIns="45720" rIns="91440" bIns="45720" rtlCol="0">
            <a:normAutofit/>
          </a:bodyPr>
          <a:lstStyle/>
          <a:p>
            <a:r>
              <a:rPr lang="en-US" dirty="0"/>
              <a:t>Bachelor’s in Computer Hardware Engineering</a:t>
            </a:r>
          </a:p>
          <a:p>
            <a:r>
              <a:rPr lang="en-US" dirty="0"/>
              <a:t>Master Artificial Intelligence </a:t>
            </a:r>
          </a:p>
          <a:p>
            <a:r>
              <a:rPr lang="en-US" dirty="0"/>
              <a:t>Master Information Technology (Carleton)</a:t>
            </a:r>
          </a:p>
          <a:p>
            <a:r>
              <a:rPr lang="en-US" dirty="0" err="1"/>
              <a:t>P.h.D</a:t>
            </a:r>
            <a:r>
              <a:rPr lang="en-US" dirty="0"/>
              <a:t> Candidate at the University of Ottawa</a:t>
            </a:r>
          </a:p>
        </p:txBody>
      </p:sp>
      <p:sp>
        <p:nvSpPr>
          <p:cNvPr id="6" name="Content Placeholder 2">
            <a:extLst>
              <a:ext uri="{FF2B5EF4-FFF2-40B4-BE49-F238E27FC236}">
                <a16:creationId xmlns:a16="http://schemas.microsoft.com/office/drawing/2014/main" id="{602F86FF-6A7E-C077-0573-DBA6EDDD2D03}"/>
              </a:ext>
            </a:extLst>
          </p:cNvPr>
          <p:cNvSpPr txBox="1">
            <a:spLocks/>
          </p:cNvSpPr>
          <p:nvPr/>
        </p:nvSpPr>
        <p:spPr>
          <a:xfrm>
            <a:off x="6283235" y="2023984"/>
            <a:ext cx="4663440" cy="3332832"/>
          </a:xfrm>
          <a:prstGeom prst="rect">
            <a:avLst/>
          </a:prstGeom>
        </p:spPr>
        <p:txBody>
          <a:bodyPr vert="horz" lIns="91440" tIns="45720" rIns="91440" bIns="45720" rtlCol="0">
            <a:normAutofit/>
          </a:bodyPr>
          <a:lstStyle>
            <a:lvl1pPr marL="342900" indent="-283464"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566928" indent="-283464"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2pPr>
            <a:lvl3pPr marL="850392" indent="-283464"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3pPr>
            <a:lvl4pPr marL="1097280" indent="-283464"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4pPr>
            <a:lvl5pPr marL="1371600" indent="-283464"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400" b="1" dirty="0">
                <a:solidFill>
                  <a:schemeClr val="tx1"/>
                </a:solidFill>
              </a:rPr>
              <a:t>Interest:</a:t>
            </a:r>
          </a:p>
          <a:p>
            <a:pPr marL="0" indent="0">
              <a:buFont typeface="Arial" panose="020B0604020202020204" pitchFamily="34" charset="0"/>
              <a:buNone/>
            </a:pPr>
            <a:r>
              <a:rPr lang="en-US" dirty="0">
                <a:solidFill>
                  <a:schemeClr val="tx1"/>
                </a:solidFill>
              </a:rPr>
              <a:t>Deep Learning</a:t>
            </a:r>
          </a:p>
          <a:p>
            <a:pPr marL="0" indent="0">
              <a:buFont typeface="Arial" panose="020B0604020202020204" pitchFamily="34" charset="0"/>
              <a:buNone/>
            </a:pPr>
            <a:r>
              <a:rPr lang="en-US" dirty="0">
                <a:solidFill>
                  <a:schemeClr val="tx1"/>
                </a:solidFill>
              </a:rPr>
              <a:t>Signal Processing</a:t>
            </a:r>
          </a:p>
          <a:p>
            <a:pPr marL="0" indent="0">
              <a:buFont typeface="Arial" panose="020B0604020202020204" pitchFamily="34" charset="0"/>
              <a:buNone/>
            </a:pPr>
            <a:r>
              <a:rPr lang="en-US" dirty="0">
                <a:solidFill>
                  <a:schemeClr val="tx1"/>
                </a:solidFill>
              </a:rPr>
              <a:t>Quantum ML</a:t>
            </a:r>
          </a:p>
          <a:p>
            <a:pPr marL="0" indent="0">
              <a:buFont typeface="Arial" panose="020B0604020202020204" pitchFamily="34" charset="0"/>
              <a:buNone/>
            </a:pPr>
            <a:r>
              <a:rPr lang="en-US" dirty="0">
                <a:solidFill>
                  <a:schemeClr val="tx1"/>
                </a:solidFill>
              </a:rPr>
              <a:t>Reinforcement Learning</a:t>
            </a:r>
          </a:p>
        </p:txBody>
      </p:sp>
    </p:spTree>
    <p:extLst>
      <p:ext uri="{BB962C8B-B14F-4D97-AF65-F5344CB8AC3E}">
        <p14:creationId xmlns:p14="http://schemas.microsoft.com/office/powerpoint/2010/main" val="25293387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B3725-49AB-4A60-782D-A3BDCF3D7CB1}"/>
              </a:ext>
            </a:extLst>
          </p:cNvPr>
          <p:cNvSpPr>
            <a:spLocks noGrp="1"/>
          </p:cNvSpPr>
          <p:nvPr>
            <p:ph type="title"/>
          </p:nvPr>
        </p:nvSpPr>
        <p:spPr>
          <a:xfrm>
            <a:off x="1167492" y="136526"/>
            <a:ext cx="9601200" cy="1653371"/>
          </a:xfrm>
        </p:spPr>
        <p:txBody>
          <a:bodyPr anchor="b">
            <a:normAutofit/>
          </a:bodyPr>
          <a:lstStyle/>
          <a:p>
            <a:r>
              <a:rPr lang="en-US" dirty="0"/>
              <a:t>Step 1: Open Simulink</a:t>
            </a:r>
          </a:p>
        </p:txBody>
      </p:sp>
      <p:pic>
        <p:nvPicPr>
          <p:cNvPr id="8" name="Content Placeholder 7" descr="A computer screen shot of a computer&#10;&#10;AI-generated content may be incorrect.">
            <a:extLst>
              <a:ext uri="{FF2B5EF4-FFF2-40B4-BE49-F238E27FC236}">
                <a16:creationId xmlns:a16="http://schemas.microsoft.com/office/drawing/2014/main" id="{D3437173-A97A-3AB6-5477-05EB1F3DD27C}"/>
              </a:ext>
            </a:extLst>
          </p:cNvPr>
          <p:cNvPicPr>
            <a:picLocks noGrp="1" noChangeAspect="1"/>
          </p:cNvPicPr>
          <p:nvPr>
            <p:ph idx="1"/>
          </p:nvPr>
        </p:nvPicPr>
        <p:blipFill>
          <a:blip r:embed="rId2"/>
          <a:stretch>
            <a:fillRect/>
          </a:stretch>
        </p:blipFill>
        <p:spPr>
          <a:xfrm>
            <a:off x="620320" y="2094884"/>
            <a:ext cx="6837046" cy="3862930"/>
          </a:xfrm>
          <a:noFill/>
        </p:spPr>
      </p:pic>
      <p:sp>
        <p:nvSpPr>
          <p:cNvPr id="3" name="Content Placeholder 2">
            <a:extLst>
              <a:ext uri="{FF2B5EF4-FFF2-40B4-BE49-F238E27FC236}">
                <a16:creationId xmlns:a16="http://schemas.microsoft.com/office/drawing/2014/main" id="{58352CE1-770A-3F52-AD48-A3C168632FB8}"/>
              </a:ext>
            </a:extLst>
          </p:cNvPr>
          <p:cNvSpPr>
            <a:spLocks noGrp="1"/>
          </p:cNvSpPr>
          <p:nvPr>
            <p:ph idx="10"/>
          </p:nvPr>
        </p:nvSpPr>
        <p:spPr>
          <a:xfrm>
            <a:off x="7779894" y="2023985"/>
            <a:ext cx="3607575" cy="2197142"/>
          </a:xfrm>
        </p:spPr>
        <p:txBody>
          <a:bodyPr>
            <a:normAutofit/>
          </a:bodyPr>
          <a:lstStyle/>
          <a:p>
            <a:r>
              <a:rPr lang="en-US" dirty="0"/>
              <a:t>Launch MATLAB.</a:t>
            </a:r>
          </a:p>
          <a:p>
            <a:pPr marL="342900" indent="-342900">
              <a:buFont typeface="Wingdings" panose="05000000000000000000" pitchFamily="2" charset="2"/>
              <a:buChar char="q"/>
            </a:pPr>
            <a:r>
              <a:rPr lang="en-US" dirty="0"/>
              <a:t>In the Command Window, type Simulink and press Enter to open the Simulink Library Browser.</a:t>
            </a:r>
          </a:p>
          <a:p>
            <a:endParaRPr lang="en-US" dirty="0"/>
          </a:p>
        </p:txBody>
      </p:sp>
      <p:sp>
        <p:nvSpPr>
          <p:cNvPr id="9" name="Oval 8">
            <a:extLst>
              <a:ext uri="{FF2B5EF4-FFF2-40B4-BE49-F238E27FC236}">
                <a16:creationId xmlns:a16="http://schemas.microsoft.com/office/drawing/2014/main" id="{532E0063-99AC-5937-9075-310C4B56B030}"/>
              </a:ext>
            </a:extLst>
          </p:cNvPr>
          <p:cNvSpPr/>
          <p:nvPr/>
        </p:nvSpPr>
        <p:spPr>
          <a:xfrm>
            <a:off x="3409507" y="2523461"/>
            <a:ext cx="269359" cy="212651"/>
          </a:xfrm>
          <a:prstGeom prst="ellips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6051786-EBFA-AD7A-E019-E3A2235FC369}"/>
              </a:ext>
            </a:extLst>
          </p:cNvPr>
          <p:cNvSpPr/>
          <p:nvPr/>
        </p:nvSpPr>
        <p:spPr>
          <a:xfrm>
            <a:off x="5698733" y="1917658"/>
            <a:ext cx="269359" cy="212651"/>
          </a:xfrm>
          <a:prstGeom prst="ellipse">
            <a:avLst/>
          </a:prstGeom>
          <a:solidFill>
            <a:schemeClr val="accent6"/>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4392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BCB46-D768-AC91-7B4F-9E68B156E4D6}"/>
              </a:ext>
            </a:extLst>
          </p:cNvPr>
          <p:cNvSpPr>
            <a:spLocks noGrp="1"/>
          </p:cNvSpPr>
          <p:nvPr>
            <p:ph type="title"/>
          </p:nvPr>
        </p:nvSpPr>
        <p:spPr>
          <a:xfrm>
            <a:off x="1167492" y="136526"/>
            <a:ext cx="9601200" cy="1653371"/>
          </a:xfrm>
        </p:spPr>
        <p:txBody>
          <a:bodyPr anchor="b">
            <a:normAutofit/>
          </a:bodyPr>
          <a:lstStyle/>
          <a:p>
            <a:r>
              <a:rPr lang="en-US" dirty="0"/>
              <a:t>Step 2: Create a New Model</a:t>
            </a:r>
          </a:p>
        </p:txBody>
      </p:sp>
      <p:pic>
        <p:nvPicPr>
          <p:cNvPr id="6" name="Content Placeholder 5">
            <a:extLst>
              <a:ext uri="{FF2B5EF4-FFF2-40B4-BE49-F238E27FC236}">
                <a16:creationId xmlns:a16="http://schemas.microsoft.com/office/drawing/2014/main" id="{6FC0D42D-8DB3-9375-6C09-A2D617EF17D9}"/>
              </a:ext>
            </a:extLst>
          </p:cNvPr>
          <p:cNvPicPr>
            <a:picLocks noGrp="1" noChangeAspect="1"/>
          </p:cNvPicPr>
          <p:nvPr>
            <p:ph idx="1"/>
          </p:nvPr>
        </p:nvPicPr>
        <p:blipFill>
          <a:blip r:embed="rId2"/>
          <a:stretch>
            <a:fillRect/>
          </a:stretch>
        </p:blipFill>
        <p:spPr>
          <a:xfrm>
            <a:off x="656442" y="2338130"/>
            <a:ext cx="5439558" cy="3236536"/>
          </a:xfrm>
          <a:prstGeom prst="rect">
            <a:avLst/>
          </a:prstGeom>
          <a:noFill/>
        </p:spPr>
      </p:pic>
      <p:sp>
        <p:nvSpPr>
          <p:cNvPr id="3" name="Content Placeholder 2">
            <a:extLst>
              <a:ext uri="{FF2B5EF4-FFF2-40B4-BE49-F238E27FC236}">
                <a16:creationId xmlns:a16="http://schemas.microsoft.com/office/drawing/2014/main" id="{453B16F2-8FD2-ACFA-0B08-C465EC3A44DE}"/>
              </a:ext>
            </a:extLst>
          </p:cNvPr>
          <p:cNvSpPr>
            <a:spLocks noGrp="1"/>
          </p:cNvSpPr>
          <p:nvPr>
            <p:ph idx="10"/>
          </p:nvPr>
        </p:nvSpPr>
        <p:spPr>
          <a:xfrm>
            <a:off x="6283235" y="2023984"/>
            <a:ext cx="4663440" cy="3332832"/>
          </a:xfrm>
        </p:spPr>
        <p:txBody>
          <a:bodyPr>
            <a:normAutofit/>
          </a:bodyPr>
          <a:lstStyle/>
          <a:p>
            <a:pPr marL="342900" indent="-342900">
              <a:buFont typeface="Wingdings" panose="05000000000000000000" pitchFamily="2" charset="2"/>
              <a:buChar char="q"/>
            </a:pPr>
            <a:r>
              <a:rPr lang="en-US" dirty="0"/>
              <a:t>In the Simulink Library Browser, click on the "Blank Model" option to create a new model.</a:t>
            </a:r>
          </a:p>
          <a:p>
            <a:pPr marL="342900" indent="-342900">
              <a:buFont typeface="Wingdings" panose="05000000000000000000" pitchFamily="2" charset="2"/>
              <a:buChar char="q"/>
            </a:pPr>
            <a:r>
              <a:rPr lang="en-US" dirty="0"/>
              <a:t>Save your model with a suitable name. (Do not use a number in the first, it must start with eligible character)</a:t>
            </a:r>
          </a:p>
          <a:p>
            <a:pPr marL="342900" indent="-342900">
              <a:buFont typeface="Wingdings" panose="05000000000000000000" pitchFamily="2" charset="2"/>
              <a:buChar char="q"/>
            </a:pPr>
            <a:endParaRPr lang="en-US" dirty="0"/>
          </a:p>
        </p:txBody>
      </p:sp>
    </p:spTree>
    <p:extLst>
      <p:ext uri="{BB962C8B-B14F-4D97-AF65-F5344CB8AC3E}">
        <p14:creationId xmlns:p14="http://schemas.microsoft.com/office/powerpoint/2010/main" val="1958347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A58F737-456D-70BB-F83C-15AEA54D5E94}"/>
              </a:ext>
            </a:extLst>
          </p:cNvPr>
          <p:cNvSpPr>
            <a:spLocks noGrp="1"/>
          </p:cNvSpPr>
          <p:nvPr>
            <p:ph type="title"/>
          </p:nvPr>
        </p:nvSpPr>
        <p:spPr>
          <a:xfrm>
            <a:off x="1167492" y="136526"/>
            <a:ext cx="3468303" cy="724711"/>
          </a:xfrm>
        </p:spPr>
        <p:txBody>
          <a:bodyPr/>
          <a:lstStyle/>
          <a:p>
            <a:r>
              <a:rPr lang="en-US" dirty="0"/>
              <a:t>Simulink</a:t>
            </a:r>
          </a:p>
        </p:txBody>
      </p:sp>
      <p:pic>
        <p:nvPicPr>
          <p:cNvPr id="6" name="Picture 5">
            <a:extLst>
              <a:ext uri="{FF2B5EF4-FFF2-40B4-BE49-F238E27FC236}">
                <a16:creationId xmlns:a16="http://schemas.microsoft.com/office/drawing/2014/main" id="{71ACA716-35BD-98D6-3DE2-26D71B102C78}"/>
              </a:ext>
            </a:extLst>
          </p:cNvPr>
          <p:cNvPicPr>
            <a:picLocks noChangeAspect="1"/>
          </p:cNvPicPr>
          <p:nvPr/>
        </p:nvPicPr>
        <p:blipFill>
          <a:blip r:embed="rId2"/>
          <a:stretch>
            <a:fillRect/>
          </a:stretch>
        </p:blipFill>
        <p:spPr>
          <a:xfrm>
            <a:off x="1167492" y="956930"/>
            <a:ext cx="9661861" cy="5764544"/>
          </a:xfrm>
          <a:prstGeom prst="rect">
            <a:avLst/>
          </a:prstGeom>
        </p:spPr>
      </p:pic>
    </p:spTree>
    <p:extLst>
      <p:ext uri="{BB962C8B-B14F-4D97-AF65-F5344CB8AC3E}">
        <p14:creationId xmlns:p14="http://schemas.microsoft.com/office/powerpoint/2010/main" val="16259085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D77617-97B5-E5A3-4028-4035CAEFF24C}"/>
            </a:ext>
          </a:extLst>
        </p:cNvPr>
        <p:cNvGrpSpPr/>
        <p:nvPr/>
      </p:nvGrpSpPr>
      <p:grpSpPr>
        <a:xfrm>
          <a:off x="0" y="0"/>
          <a:ext cx="0" cy="0"/>
          <a:chOff x="0" y="0"/>
          <a:chExt cx="0" cy="0"/>
        </a:xfrm>
      </p:grpSpPr>
      <p:sp>
        <p:nvSpPr>
          <p:cNvPr id="7" name="Title 6">
            <a:extLst>
              <a:ext uri="{FF2B5EF4-FFF2-40B4-BE49-F238E27FC236}">
                <a16:creationId xmlns:a16="http://schemas.microsoft.com/office/drawing/2014/main" id="{A1E6E9AB-4436-4561-6C44-50F3D240339E}"/>
              </a:ext>
            </a:extLst>
          </p:cNvPr>
          <p:cNvSpPr>
            <a:spLocks noGrp="1"/>
          </p:cNvSpPr>
          <p:nvPr>
            <p:ph type="title"/>
          </p:nvPr>
        </p:nvSpPr>
        <p:spPr>
          <a:xfrm>
            <a:off x="1167492" y="136526"/>
            <a:ext cx="3468303" cy="724711"/>
          </a:xfrm>
        </p:spPr>
        <p:txBody>
          <a:bodyPr/>
          <a:lstStyle/>
          <a:p>
            <a:r>
              <a:rPr lang="en-US" dirty="0"/>
              <a:t>Simulink</a:t>
            </a:r>
          </a:p>
        </p:txBody>
      </p:sp>
      <p:pic>
        <p:nvPicPr>
          <p:cNvPr id="3" name="Picture 2">
            <a:extLst>
              <a:ext uri="{FF2B5EF4-FFF2-40B4-BE49-F238E27FC236}">
                <a16:creationId xmlns:a16="http://schemas.microsoft.com/office/drawing/2014/main" id="{D7710B4E-52CA-FEFB-367A-D58AB8078857}"/>
              </a:ext>
            </a:extLst>
          </p:cNvPr>
          <p:cNvPicPr>
            <a:picLocks noChangeAspect="1"/>
          </p:cNvPicPr>
          <p:nvPr/>
        </p:nvPicPr>
        <p:blipFill>
          <a:blip r:embed="rId2"/>
          <a:stretch>
            <a:fillRect/>
          </a:stretch>
        </p:blipFill>
        <p:spPr>
          <a:xfrm>
            <a:off x="1167492" y="1061538"/>
            <a:ext cx="9613922" cy="5725272"/>
          </a:xfrm>
          <a:prstGeom prst="rect">
            <a:avLst/>
          </a:prstGeom>
        </p:spPr>
      </p:pic>
    </p:spTree>
    <p:extLst>
      <p:ext uri="{BB962C8B-B14F-4D97-AF65-F5344CB8AC3E}">
        <p14:creationId xmlns:p14="http://schemas.microsoft.com/office/powerpoint/2010/main" val="451833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34BF8-0171-0579-8823-AC14F2364150}"/>
              </a:ext>
            </a:extLst>
          </p:cNvPr>
          <p:cNvSpPr>
            <a:spLocks noGrp="1"/>
          </p:cNvSpPr>
          <p:nvPr>
            <p:ph type="title"/>
          </p:nvPr>
        </p:nvSpPr>
        <p:spPr>
          <a:xfrm>
            <a:off x="1167492" y="136527"/>
            <a:ext cx="9601200" cy="735344"/>
          </a:xfrm>
        </p:spPr>
        <p:txBody>
          <a:bodyPr/>
          <a:lstStyle/>
          <a:p>
            <a:r>
              <a:rPr lang="en-US" dirty="0"/>
              <a:t>Step 3: Add Blocks</a:t>
            </a:r>
          </a:p>
        </p:txBody>
      </p:sp>
      <p:sp>
        <p:nvSpPr>
          <p:cNvPr id="3" name="Content Placeholder 2">
            <a:extLst>
              <a:ext uri="{FF2B5EF4-FFF2-40B4-BE49-F238E27FC236}">
                <a16:creationId xmlns:a16="http://schemas.microsoft.com/office/drawing/2014/main" id="{DC433833-AB44-5182-4B54-E732616469AA}"/>
              </a:ext>
            </a:extLst>
          </p:cNvPr>
          <p:cNvSpPr>
            <a:spLocks noGrp="1"/>
          </p:cNvSpPr>
          <p:nvPr>
            <p:ph idx="1"/>
          </p:nvPr>
        </p:nvSpPr>
        <p:spPr>
          <a:xfrm>
            <a:off x="418214" y="2023984"/>
            <a:ext cx="10285228" cy="3332832"/>
          </a:xfrm>
        </p:spPr>
        <p:txBody>
          <a:bodyPr>
            <a:normAutofit/>
          </a:bodyPr>
          <a:lstStyle/>
          <a:p>
            <a:pPr marL="342900" indent="-342900">
              <a:buFont typeface="Wingdings" panose="05000000000000000000" pitchFamily="2" charset="2"/>
              <a:buChar char="q"/>
            </a:pPr>
            <a:r>
              <a:rPr lang="en-US" b="1" dirty="0"/>
              <a:t>Input Block:</a:t>
            </a:r>
            <a:r>
              <a:rPr lang="en-US" dirty="0"/>
              <a:t> Drag and drop a source block (e.g., Sine Wave) from the "Sources" library.</a:t>
            </a:r>
          </a:p>
          <a:p>
            <a:pPr marL="342900" indent="-342900">
              <a:buFont typeface="Wingdings" panose="05000000000000000000" pitchFamily="2" charset="2"/>
              <a:buChar char="q"/>
            </a:pPr>
            <a:r>
              <a:rPr lang="en-US" b="1" dirty="0"/>
              <a:t>Signal Conditioning Blocks:</a:t>
            </a:r>
            <a:endParaRPr lang="en-US" dirty="0"/>
          </a:p>
          <a:p>
            <a:pPr lvl="2">
              <a:buFont typeface="Wingdings" panose="05000000000000000000" pitchFamily="2" charset="2"/>
              <a:buChar char="Ø"/>
            </a:pPr>
            <a:r>
              <a:rPr lang="en-US" dirty="0"/>
              <a:t>Add a Gain block from the "Math Operations" library to amplify the signal.</a:t>
            </a:r>
          </a:p>
          <a:p>
            <a:pPr lvl="2">
              <a:buFont typeface="Wingdings" panose="05000000000000000000" pitchFamily="2" charset="2"/>
              <a:buChar char="Ø"/>
            </a:pPr>
            <a:r>
              <a:rPr lang="en-US" dirty="0"/>
              <a:t>Add a Transfer Function block from the "Continuous" library to simulate a low-pass filter.</a:t>
            </a:r>
          </a:p>
          <a:p>
            <a:pPr marL="342900" indent="-342900">
              <a:buFont typeface="Wingdings" panose="05000000000000000000" pitchFamily="2" charset="2"/>
              <a:buChar char="q"/>
            </a:pPr>
            <a:r>
              <a:rPr lang="en-US" b="1" dirty="0"/>
              <a:t>Output Block:</a:t>
            </a:r>
            <a:r>
              <a:rPr lang="en-US" dirty="0"/>
              <a:t> Add a Scope block from the "Sinks" library to visualize the output.</a:t>
            </a:r>
          </a:p>
          <a:p>
            <a:endParaRPr lang="en-US" dirty="0"/>
          </a:p>
        </p:txBody>
      </p:sp>
    </p:spTree>
    <p:extLst>
      <p:ext uri="{BB962C8B-B14F-4D97-AF65-F5344CB8AC3E}">
        <p14:creationId xmlns:p14="http://schemas.microsoft.com/office/powerpoint/2010/main" val="1753795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3A91CC-9B60-84E0-C57D-7AB0FED64E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4B63F53-D403-13DD-0825-046CDD8DABBC}"/>
              </a:ext>
            </a:extLst>
          </p:cNvPr>
          <p:cNvSpPr>
            <a:spLocks noGrp="1"/>
          </p:cNvSpPr>
          <p:nvPr>
            <p:ph type="title"/>
          </p:nvPr>
        </p:nvSpPr>
        <p:spPr>
          <a:xfrm>
            <a:off x="1167492" y="136527"/>
            <a:ext cx="9601200" cy="735344"/>
          </a:xfrm>
        </p:spPr>
        <p:txBody>
          <a:bodyPr/>
          <a:lstStyle/>
          <a:p>
            <a:r>
              <a:rPr lang="en-US" dirty="0"/>
              <a:t>Step 3: Add Blocks</a:t>
            </a:r>
          </a:p>
        </p:txBody>
      </p:sp>
      <p:sp>
        <p:nvSpPr>
          <p:cNvPr id="3" name="Content Placeholder 2">
            <a:extLst>
              <a:ext uri="{FF2B5EF4-FFF2-40B4-BE49-F238E27FC236}">
                <a16:creationId xmlns:a16="http://schemas.microsoft.com/office/drawing/2014/main" id="{20188462-4EAF-6E5A-4488-8BD3D658050A}"/>
              </a:ext>
            </a:extLst>
          </p:cNvPr>
          <p:cNvSpPr>
            <a:spLocks noGrp="1"/>
          </p:cNvSpPr>
          <p:nvPr>
            <p:ph idx="1"/>
          </p:nvPr>
        </p:nvSpPr>
        <p:spPr>
          <a:xfrm>
            <a:off x="483464" y="896419"/>
            <a:ext cx="10285228" cy="735344"/>
          </a:xfrm>
        </p:spPr>
        <p:txBody>
          <a:bodyPr>
            <a:normAutofit/>
          </a:bodyPr>
          <a:lstStyle/>
          <a:p>
            <a:pPr marL="342900" indent="-342900">
              <a:buFont typeface="Wingdings" panose="05000000000000000000" pitchFamily="2" charset="2"/>
              <a:buChar char="q"/>
            </a:pPr>
            <a:r>
              <a:rPr lang="en-US" b="1" dirty="0"/>
              <a:t>Input Block:</a:t>
            </a:r>
            <a:r>
              <a:rPr lang="en-US" dirty="0"/>
              <a:t> Drag and drop a source block (e.g., Sine Wave) from the "Sources" library.</a:t>
            </a:r>
          </a:p>
        </p:txBody>
      </p:sp>
      <p:pic>
        <p:nvPicPr>
          <p:cNvPr id="7" name="Picture 6" descr="A screenshot of a computer">
            <a:extLst>
              <a:ext uri="{FF2B5EF4-FFF2-40B4-BE49-F238E27FC236}">
                <a16:creationId xmlns:a16="http://schemas.microsoft.com/office/drawing/2014/main" id="{84458330-6B52-4A37-CCAB-FFB44A7ED8CD}"/>
              </a:ext>
            </a:extLst>
          </p:cNvPr>
          <p:cNvPicPr>
            <a:picLocks noChangeAspect="1"/>
          </p:cNvPicPr>
          <p:nvPr/>
        </p:nvPicPr>
        <p:blipFill>
          <a:blip r:embed="rId2"/>
          <a:stretch>
            <a:fillRect/>
          </a:stretch>
        </p:blipFill>
        <p:spPr>
          <a:xfrm>
            <a:off x="597692" y="1438755"/>
            <a:ext cx="7976336" cy="4971168"/>
          </a:xfrm>
          <a:prstGeom prst="rect">
            <a:avLst/>
          </a:prstGeom>
        </p:spPr>
      </p:pic>
    </p:spTree>
    <p:extLst>
      <p:ext uri="{BB962C8B-B14F-4D97-AF65-F5344CB8AC3E}">
        <p14:creationId xmlns:p14="http://schemas.microsoft.com/office/powerpoint/2010/main" val="2779508394"/>
      </p:ext>
    </p:extLst>
  </p:cSld>
  <p:clrMapOvr>
    <a:masterClrMapping/>
  </p:clrMapOvr>
</p:sld>
</file>

<file path=ppt/theme/theme1.xml><?xml version="1.0" encoding="utf-8"?>
<a:theme xmlns:a="http://schemas.openxmlformats.org/drawingml/2006/main" name="Custom">
  <a:themeElements>
    <a:clrScheme name="Universal Color Block">
      <a:dk1>
        <a:srgbClr val="000000"/>
      </a:dk1>
      <a:lt1>
        <a:srgbClr val="FFFFFF"/>
      </a:lt1>
      <a:dk2>
        <a:srgbClr val="44546A"/>
      </a:dk2>
      <a:lt2>
        <a:srgbClr val="E7E6E6"/>
      </a:lt2>
      <a:accent1>
        <a:srgbClr val="0068FF"/>
      </a:accent1>
      <a:accent2>
        <a:srgbClr val="DAE5EF"/>
      </a:accent2>
      <a:accent3>
        <a:srgbClr val="637183"/>
      </a:accent3>
      <a:accent4>
        <a:srgbClr val="434E5E"/>
      </a:accent4>
      <a:accent5>
        <a:srgbClr val="5B9BD5"/>
      </a:accent5>
      <a:accent6>
        <a:srgbClr val="70AD47"/>
      </a:accent6>
      <a:hlink>
        <a:srgbClr val="0563C1"/>
      </a:hlink>
      <a:folHlink>
        <a:srgbClr val="954F72"/>
      </a:folHlink>
    </a:clrScheme>
    <a:fontScheme name="Custom 75">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45331398_Win32_SL_V13" id="{C59E605D-C281-4A06-BDA0-E97A35AC3AA8}" vid="{25D1D206-DA25-4050-926A-BD6D3A1B506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A8381C-73EB-48EA-B45F-7B7C8C7DF409}">
  <ds:schemaRefs>
    <ds:schemaRef ds:uri="http://schemas.microsoft.com/sharepoint/v3/contenttype/forms"/>
  </ds:schemaRefs>
</ds:datastoreItem>
</file>

<file path=customXml/itemProps2.xml><?xml version="1.0" encoding="utf-8"?>
<ds:datastoreItem xmlns:ds="http://schemas.openxmlformats.org/officeDocument/2006/customXml" ds:itemID="{61E98C35-9ECE-4425-BCBA-00E118C705C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AA6A711-2C3F-4EC0-B88B-62D74085117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{5F76ACC3-3B84-4E1F-9C47-DF0A49684AEF}TF0e83fa2d-9a66-4e5e-9e82-acc620be7a498e277179_win32-f234380521c6</Template>
  <TotalTime>78</TotalTime>
  <Words>1016</Words>
  <Application>Microsoft Office PowerPoint</Application>
  <PresentationFormat>Widescreen</PresentationFormat>
  <Paragraphs>90</Paragraphs>
  <Slides>24</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Tenorite</vt:lpstr>
      <vt:lpstr>Wingdings</vt:lpstr>
      <vt:lpstr>Custom</vt:lpstr>
      <vt:lpstr> ELG3336: Electronics for Mechanical Engineering</vt:lpstr>
      <vt:lpstr>Agenda</vt:lpstr>
      <vt:lpstr>About me!</vt:lpstr>
      <vt:lpstr>Step 1: Open Simulink</vt:lpstr>
      <vt:lpstr>Step 2: Create a New Model</vt:lpstr>
      <vt:lpstr>Simulink</vt:lpstr>
      <vt:lpstr>Simulink</vt:lpstr>
      <vt:lpstr>Step 3: Add Blocks</vt:lpstr>
      <vt:lpstr>Step 3: Add Blocks</vt:lpstr>
      <vt:lpstr>Step 3: Add Blocks</vt:lpstr>
      <vt:lpstr>Step 3: Add Blocks</vt:lpstr>
      <vt:lpstr>Step 3: Add Blocks</vt:lpstr>
      <vt:lpstr>Step 3: Add Blocks</vt:lpstr>
      <vt:lpstr>Step 4: Connect the Blocks</vt:lpstr>
      <vt:lpstr>Step 4: Connect the Blocks</vt:lpstr>
      <vt:lpstr>Step 5: Configure Block Parameters</vt:lpstr>
      <vt:lpstr>Step 5: Configure Block Parameters</vt:lpstr>
      <vt:lpstr>Step 5: Configure Block Parameters</vt:lpstr>
      <vt:lpstr>Step 5: Configure Block Parameters</vt:lpstr>
      <vt:lpstr>Step 7: Run the Simulation</vt:lpstr>
      <vt:lpstr>PowerPoint Presentation</vt:lpstr>
      <vt:lpstr>Thank you</vt:lpstr>
      <vt:lpstr>PowerPoint Presentation</vt:lpstr>
      <vt:lpstr>Difference between the PNP and NPN transistors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Nader Naseri joojili</dc:creator>
  <cp:lastModifiedBy>Nader Naseri joojili</cp:lastModifiedBy>
  <cp:revision>2</cp:revision>
  <dcterms:created xsi:type="dcterms:W3CDTF">2025-09-09T13:31:00Z</dcterms:created>
  <dcterms:modified xsi:type="dcterms:W3CDTF">2025-09-12T19:26:16Z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